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2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8" r:id="rId6"/>
    <p:sldId id="307" r:id="rId7"/>
    <p:sldId id="317" r:id="rId8"/>
    <p:sldId id="318" r:id="rId9"/>
    <p:sldId id="319" r:id="rId10"/>
    <p:sldId id="306" r:id="rId11"/>
    <p:sldId id="302" r:id="rId12"/>
    <p:sldId id="314" r:id="rId13"/>
    <p:sldId id="303" r:id="rId14"/>
    <p:sldId id="304" r:id="rId15"/>
    <p:sldId id="305" r:id="rId16"/>
    <p:sldId id="300" r:id="rId17"/>
    <p:sldId id="310" r:id="rId18"/>
    <p:sldId id="31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BFE"/>
    <a:srgbClr val="FFCE4B"/>
    <a:srgbClr val="8B7CE3"/>
    <a:srgbClr val="8EE0EB"/>
    <a:srgbClr val="000000"/>
    <a:srgbClr val="F85756"/>
    <a:srgbClr val="40596B"/>
    <a:srgbClr val="FC992C"/>
    <a:srgbClr val="2394E0"/>
    <a:srgbClr val="1FA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37B55-F20B-4E6A-BF21-FC9E640ECD3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96F2F8-14BE-4754-AA48-B7D3F67C8462}">
      <dgm:prSet custT="1"/>
      <dgm:spPr/>
      <dgm:t>
        <a:bodyPr/>
        <a:lstStyle/>
        <a:p>
          <a:r>
            <a:rPr lang="en-US" sz="1400" dirty="0">
              <a:latin typeface="Comic Sans MS" panose="030F0702030302020204" pitchFamily="66" charset="0"/>
              <a:cs typeface="Cavolini" panose="03000502040302020204" pitchFamily="66" charset="0"/>
            </a:rPr>
            <a:t>Leveraged data analysis and visualization to unlock valuable insights in the dynamic Manufacturing industry.</a:t>
          </a:r>
        </a:p>
      </dgm:t>
    </dgm:pt>
    <dgm:pt modelId="{7D381161-1CA3-432C-90C2-793D57860CDB}" type="parTrans" cxnId="{F4F163C6-0667-4C31-A572-66850B6BC61C}">
      <dgm:prSet/>
      <dgm:spPr/>
      <dgm:t>
        <a:bodyPr/>
        <a:lstStyle/>
        <a:p>
          <a:endParaRPr lang="en-US"/>
        </a:p>
      </dgm:t>
    </dgm:pt>
    <dgm:pt modelId="{70E882B5-856C-40FD-BE95-5A475FD46225}" type="sibTrans" cxnId="{F4F163C6-0667-4C31-A572-66850B6BC61C}">
      <dgm:prSet/>
      <dgm:spPr/>
      <dgm:t>
        <a:bodyPr/>
        <a:lstStyle/>
        <a:p>
          <a:endParaRPr lang="en-US"/>
        </a:p>
      </dgm:t>
    </dgm:pt>
    <dgm:pt modelId="{67B4B855-1E92-4AEF-9E1B-58B8D89BB976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  <a:ea typeface="+mn-ea"/>
              <a:cs typeface="Cavolini" panose="03000502040302020204" pitchFamily="66" charset="0"/>
            </a:rPr>
            <a:t>Utilized Excel, Tableau and Power BI to create interactive dashboards addressing specific business needs.</a:t>
          </a:r>
        </a:p>
      </dgm:t>
    </dgm:pt>
    <dgm:pt modelId="{5665C2B9-6583-415F-85DF-EE67274CAB64}" type="parTrans" cxnId="{C2932B9F-FFA8-4E9E-824B-E6CEB786A8A7}">
      <dgm:prSet/>
      <dgm:spPr/>
      <dgm:t>
        <a:bodyPr/>
        <a:lstStyle/>
        <a:p>
          <a:endParaRPr lang="en-US"/>
        </a:p>
      </dgm:t>
    </dgm:pt>
    <dgm:pt modelId="{8A24E8C8-533A-4486-BFF7-82EDF7D62634}" type="sibTrans" cxnId="{C2932B9F-FFA8-4E9E-824B-E6CEB786A8A7}">
      <dgm:prSet/>
      <dgm:spPr/>
      <dgm:t>
        <a:bodyPr/>
        <a:lstStyle/>
        <a:p>
          <a:endParaRPr lang="en-US"/>
        </a:p>
      </dgm:t>
    </dgm:pt>
    <dgm:pt modelId="{474EBFFD-133A-4406-B539-40AEB3E64082}">
      <dgm:prSet custT="1"/>
      <dgm:spPr/>
      <dgm:t>
        <a:bodyPr/>
        <a:lstStyle/>
        <a:p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  <a:ea typeface="+mn-ea"/>
              <a:cs typeface="Cavolini" panose="03000502040302020204" pitchFamily="66" charset="0"/>
            </a:rPr>
            <a:t>Use data to target marketing, inform product development, and measure performance. Implement dynamic pricing, identify new product opportunities, and recommend relevant products..</a:t>
          </a:r>
        </a:p>
      </dgm:t>
    </dgm:pt>
    <dgm:pt modelId="{C7E88D2E-4D94-4668-A17B-B7C7D4EBAA8E}" type="parTrans" cxnId="{230538BF-1676-464C-9746-0432432EE2A3}">
      <dgm:prSet/>
      <dgm:spPr/>
      <dgm:t>
        <a:bodyPr/>
        <a:lstStyle/>
        <a:p>
          <a:endParaRPr lang="en-US"/>
        </a:p>
      </dgm:t>
    </dgm:pt>
    <dgm:pt modelId="{10BC6381-4C9A-4588-AD6F-601A88A1D30F}" type="sibTrans" cxnId="{230538BF-1676-464C-9746-0432432EE2A3}">
      <dgm:prSet/>
      <dgm:spPr/>
      <dgm:t>
        <a:bodyPr/>
        <a:lstStyle/>
        <a:p>
          <a:endParaRPr lang="en-US"/>
        </a:p>
      </dgm:t>
    </dgm:pt>
    <dgm:pt modelId="{795A7E69-4D65-4CB6-8C8C-A60C47E17105}">
      <dgm:prSet custT="1"/>
      <dgm:spPr/>
      <dgm:t>
        <a:bodyPr/>
        <a:lstStyle/>
        <a:p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  <a:ea typeface="+mn-ea"/>
              <a:cs typeface="Cavolini" panose="03000502040302020204" pitchFamily="66" charset="0"/>
            </a:rPr>
            <a:t>Optimize production, manage inventory, and predict maintenance with data. Personalize products, gather quality feedback, and predict customer needs. .</a:t>
          </a:r>
        </a:p>
      </dgm:t>
    </dgm:pt>
    <dgm:pt modelId="{7609696D-11F1-43C5-BDEF-E662AB40C3F6}" type="parTrans" cxnId="{39A88850-00C3-47EB-9F91-C4F085AED8E4}">
      <dgm:prSet/>
      <dgm:spPr/>
      <dgm:t>
        <a:bodyPr/>
        <a:lstStyle/>
        <a:p>
          <a:endParaRPr lang="en-US"/>
        </a:p>
      </dgm:t>
    </dgm:pt>
    <dgm:pt modelId="{A349A94C-C74F-4B70-9C34-2B6BC1DB4394}" type="sibTrans" cxnId="{39A88850-00C3-47EB-9F91-C4F085AED8E4}">
      <dgm:prSet/>
      <dgm:spPr/>
      <dgm:t>
        <a:bodyPr/>
        <a:lstStyle/>
        <a:p>
          <a:endParaRPr lang="en-US"/>
        </a:p>
      </dgm:t>
    </dgm:pt>
    <dgm:pt modelId="{8051FB1A-C8FC-4EB7-87F9-0E443D405F5D}" type="pres">
      <dgm:prSet presAssocID="{0DE37B55-F20B-4E6A-BF21-FC9E640ECD3F}" presName="root" presStyleCnt="0">
        <dgm:presLayoutVars>
          <dgm:dir/>
          <dgm:resizeHandles val="exact"/>
        </dgm:presLayoutVars>
      </dgm:prSet>
      <dgm:spPr/>
    </dgm:pt>
    <dgm:pt modelId="{A4B7CEAD-E05F-49E1-843A-3C46A9CF7701}" type="pres">
      <dgm:prSet presAssocID="{AA96F2F8-14BE-4754-AA48-B7D3F67C8462}" presName="compNode" presStyleCnt="0"/>
      <dgm:spPr/>
    </dgm:pt>
    <dgm:pt modelId="{CB46A208-F0E3-4596-A496-BC2488FD2062}" type="pres">
      <dgm:prSet presAssocID="{AA96F2F8-14BE-4754-AA48-B7D3F67C8462}" presName="iconRect" presStyleLbl="node1" presStyleIdx="0" presStyleCnt="4" custLinFactNeighborX="-4616" custLinFactNeighborY="-19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349FFB6-6EE3-4A15-8864-24C0308FD265}" type="pres">
      <dgm:prSet presAssocID="{AA96F2F8-14BE-4754-AA48-B7D3F67C8462}" presName="spaceRect" presStyleCnt="0"/>
      <dgm:spPr/>
    </dgm:pt>
    <dgm:pt modelId="{7BEBAB3D-B917-4195-A37A-7E7EBB702C47}" type="pres">
      <dgm:prSet presAssocID="{AA96F2F8-14BE-4754-AA48-B7D3F67C8462}" presName="textRect" presStyleLbl="revTx" presStyleIdx="0" presStyleCnt="4" custScaleX="172142" custScaleY="139015" custLinFactX="-73315" custLinFactNeighborX="-100000" custLinFactNeighborY="24324">
        <dgm:presLayoutVars>
          <dgm:chMax val="1"/>
          <dgm:chPref val="1"/>
        </dgm:presLayoutVars>
      </dgm:prSet>
      <dgm:spPr/>
    </dgm:pt>
    <dgm:pt modelId="{8ECF0B02-425C-4529-A363-CAA7CBB89A6B}" type="pres">
      <dgm:prSet presAssocID="{70E882B5-856C-40FD-BE95-5A475FD46225}" presName="sibTrans" presStyleCnt="0"/>
      <dgm:spPr/>
    </dgm:pt>
    <dgm:pt modelId="{C675B62C-D547-4CF6-85DA-18626743E542}" type="pres">
      <dgm:prSet presAssocID="{67B4B855-1E92-4AEF-9E1B-58B8D89BB976}" presName="compNode" presStyleCnt="0"/>
      <dgm:spPr/>
    </dgm:pt>
    <dgm:pt modelId="{50879F92-9EA9-4739-BA5C-C98A3AD26B5F}" type="pres">
      <dgm:prSet presAssocID="{67B4B855-1E92-4AEF-9E1B-58B8D89BB9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C36A69F-0FF6-426B-8AFD-A1F6E2E8FC9A}" type="pres">
      <dgm:prSet presAssocID="{67B4B855-1E92-4AEF-9E1B-58B8D89BB976}" presName="spaceRect" presStyleCnt="0"/>
      <dgm:spPr/>
    </dgm:pt>
    <dgm:pt modelId="{DB0C40DE-483C-4ED1-A961-7A52312F8DFE}" type="pres">
      <dgm:prSet presAssocID="{67B4B855-1E92-4AEF-9E1B-58B8D89BB976}" presName="textRect" presStyleLbl="revTx" presStyleIdx="1" presStyleCnt="4" custScaleX="167394" custScaleY="131433" custLinFactNeighborX="3103" custLinFactNeighborY="17635">
        <dgm:presLayoutVars>
          <dgm:chMax val="1"/>
          <dgm:chPref val="1"/>
        </dgm:presLayoutVars>
      </dgm:prSet>
      <dgm:spPr/>
    </dgm:pt>
    <dgm:pt modelId="{D57005B7-BEF6-46F6-BA27-F8E6967BAFEA}" type="pres">
      <dgm:prSet presAssocID="{8A24E8C8-533A-4486-BFF7-82EDF7D62634}" presName="sibTrans" presStyleCnt="0"/>
      <dgm:spPr/>
    </dgm:pt>
    <dgm:pt modelId="{37E74CB1-4276-413E-AE48-2C7B110B28B0}" type="pres">
      <dgm:prSet presAssocID="{474EBFFD-133A-4406-B539-40AEB3E64082}" presName="compNode" presStyleCnt="0"/>
      <dgm:spPr/>
    </dgm:pt>
    <dgm:pt modelId="{99DDDFC5-A392-4854-AA21-0497B007EA60}" type="pres">
      <dgm:prSet presAssocID="{474EBFFD-133A-4406-B539-40AEB3E64082}" presName="iconRect" presStyleLbl="node1" presStyleIdx="2" presStyleCnt="4" custLinFactNeighborX="4859" custLinFactNeighborY="-915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20E194A-8F67-4E8B-BC06-5ADE646B7C65}" type="pres">
      <dgm:prSet presAssocID="{474EBFFD-133A-4406-B539-40AEB3E64082}" presName="spaceRect" presStyleCnt="0"/>
      <dgm:spPr/>
    </dgm:pt>
    <dgm:pt modelId="{2FEBA7C3-97BA-4D0D-9C5A-9E5EDA265EC6}" type="pres">
      <dgm:prSet presAssocID="{474EBFFD-133A-4406-B539-40AEB3E64082}" presName="textRect" presStyleLbl="revTx" presStyleIdx="2" presStyleCnt="4" custScaleX="137055" custScaleY="122390" custLinFactNeighborX="-336" custLinFactNeighborY="4542">
        <dgm:presLayoutVars>
          <dgm:chMax val="1"/>
          <dgm:chPref val="1"/>
        </dgm:presLayoutVars>
      </dgm:prSet>
      <dgm:spPr/>
    </dgm:pt>
    <dgm:pt modelId="{C4A72DB6-E0B9-47BC-B402-A3C34E628139}" type="pres">
      <dgm:prSet presAssocID="{10BC6381-4C9A-4588-AD6F-601A88A1D30F}" presName="sibTrans" presStyleCnt="0"/>
      <dgm:spPr/>
    </dgm:pt>
    <dgm:pt modelId="{067B71CD-143B-4FE0-8800-E8D0E65AABF6}" type="pres">
      <dgm:prSet presAssocID="{795A7E69-4D65-4CB6-8C8C-A60C47E17105}" presName="compNode" presStyleCnt="0"/>
      <dgm:spPr/>
    </dgm:pt>
    <dgm:pt modelId="{A8877CD1-EE9E-4206-8293-44B43AAEBFD0}" type="pres">
      <dgm:prSet presAssocID="{795A7E69-4D65-4CB6-8C8C-A60C47E17105}" presName="iconRect" presStyleLbl="node1" presStyleIdx="3" presStyleCnt="4" custLinFactNeighborX="-16313" custLinFactNeighborY="-33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30F2E66-D392-4BA3-A0BA-E42428CE6D7E}" type="pres">
      <dgm:prSet presAssocID="{795A7E69-4D65-4CB6-8C8C-A60C47E17105}" presName="spaceRect" presStyleCnt="0"/>
      <dgm:spPr/>
    </dgm:pt>
    <dgm:pt modelId="{817244FC-2056-4A26-94C0-230DA3CF9581}" type="pres">
      <dgm:prSet presAssocID="{795A7E69-4D65-4CB6-8C8C-A60C47E17105}" presName="textRect" presStyleLbl="revTx" presStyleIdx="3" presStyleCnt="4" custScaleX="157679" custScaleY="142657" custLinFactNeighborX="-13388" custLinFactNeighborY="23021">
        <dgm:presLayoutVars>
          <dgm:chMax val="1"/>
          <dgm:chPref val="1"/>
        </dgm:presLayoutVars>
      </dgm:prSet>
      <dgm:spPr/>
    </dgm:pt>
  </dgm:ptLst>
  <dgm:cxnLst>
    <dgm:cxn modelId="{B8EB9A17-B4BB-44FD-B50B-A3ED874E7A7C}" type="presOf" srcId="{AA96F2F8-14BE-4754-AA48-B7D3F67C8462}" destId="{7BEBAB3D-B917-4195-A37A-7E7EBB702C47}" srcOrd="0" destOrd="0" presId="urn:microsoft.com/office/officeart/2018/2/layout/IconLabelList"/>
    <dgm:cxn modelId="{4C557123-0C71-4056-BC38-55084B9D7FBC}" type="presOf" srcId="{474EBFFD-133A-4406-B539-40AEB3E64082}" destId="{2FEBA7C3-97BA-4D0D-9C5A-9E5EDA265EC6}" srcOrd="0" destOrd="0" presId="urn:microsoft.com/office/officeart/2018/2/layout/IconLabelList"/>
    <dgm:cxn modelId="{39A88850-00C3-47EB-9F91-C4F085AED8E4}" srcId="{0DE37B55-F20B-4E6A-BF21-FC9E640ECD3F}" destId="{795A7E69-4D65-4CB6-8C8C-A60C47E17105}" srcOrd="3" destOrd="0" parTransId="{7609696D-11F1-43C5-BDEF-E662AB40C3F6}" sibTransId="{A349A94C-C74F-4B70-9C34-2B6BC1DB4394}"/>
    <dgm:cxn modelId="{11DE9385-AA80-4B17-9049-6CA20EEEE726}" type="presOf" srcId="{67B4B855-1E92-4AEF-9E1B-58B8D89BB976}" destId="{DB0C40DE-483C-4ED1-A961-7A52312F8DFE}" srcOrd="0" destOrd="0" presId="urn:microsoft.com/office/officeart/2018/2/layout/IconLabelList"/>
    <dgm:cxn modelId="{43EF3588-B8C7-45BA-8E89-2DB263F5C76B}" type="presOf" srcId="{795A7E69-4D65-4CB6-8C8C-A60C47E17105}" destId="{817244FC-2056-4A26-94C0-230DA3CF9581}" srcOrd="0" destOrd="0" presId="urn:microsoft.com/office/officeart/2018/2/layout/IconLabelList"/>
    <dgm:cxn modelId="{C2932B9F-FFA8-4E9E-824B-E6CEB786A8A7}" srcId="{0DE37B55-F20B-4E6A-BF21-FC9E640ECD3F}" destId="{67B4B855-1E92-4AEF-9E1B-58B8D89BB976}" srcOrd="1" destOrd="0" parTransId="{5665C2B9-6583-415F-85DF-EE67274CAB64}" sibTransId="{8A24E8C8-533A-4486-BFF7-82EDF7D62634}"/>
    <dgm:cxn modelId="{0E9913A4-8A60-486E-8E5F-74D4A4071E14}" type="presOf" srcId="{0DE37B55-F20B-4E6A-BF21-FC9E640ECD3F}" destId="{8051FB1A-C8FC-4EB7-87F9-0E443D405F5D}" srcOrd="0" destOrd="0" presId="urn:microsoft.com/office/officeart/2018/2/layout/IconLabelList"/>
    <dgm:cxn modelId="{230538BF-1676-464C-9746-0432432EE2A3}" srcId="{0DE37B55-F20B-4E6A-BF21-FC9E640ECD3F}" destId="{474EBFFD-133A-4406-B539-40AEB3E64082}" srcOrd="2" destOrd="0" parTransId="{C7E88D2E-4D94-4668-A17B-B7C7D4EBAA8E}" sibTransId="{10BC6381-4C9A-4588-AD6F-601A88A1D30F}"/>
    <dgm:cxn modelId="{F4F163C6-0667-4C31-A572-66850B6BC61C}" srcId="{0DE37B55-F20B-4E6A-BF21-FC9E640ECD3F}" destId="{AA96F2F8-14BE-4754-AA48-B7D3F67C8462}" srcOrd="0" destOrd="0" parTransId="{7D381161-1CA3-432C-90C2-793D57860CDB}" sibTransId="{70E882B5-856C-40FD-BE95-5A475FD46225}"/>
    <dgm:cxn modelId="{0ED5540A-2EE8-4EA8-A48E-4F4B7457BEF7}" type="presParOf" srcId="{8051FB1A-C8FC-4EB7-87F9-0E443D405F5D}" destId="{A4B7CEAD-E05F-49E1-843A-3C46A9CF7701}" srcOrd="0" destOrd="0" presId="urn:microsoft.com/office/officeart/2018/2/layout/IconLabelList"/>
    <dgm:cxn modelId="{789DABAB-66B1-44CF-B64C-9130AFF110D4}" type="presParOf" srcId="{A4B7CEAD-E05F-49E1-843A-3C46A9CF7701}" destId="{CB46A208-F0E3-4596-A496-BC2488FD2062}" srcOrd="0" destOrd="0" presId="urn:microsoft.com/office/officeart/2018/2/layout/IconLabelList"/>
    <dgm:cxn modelId="{B24284BF-A143-4CC0-8FCD-DBDD6F1A61B8}" type="presParOf" srcId="{A4B7CEAD-E05F-49E1-843A-3C46A9CF7701}" destId="{1349FFB6-6EE3-4A15-8864-24C0308FD265}" srcOrd="1" destOrd="0" presId="urn:microsoft.com/office/officeart/2018/2/layout/IconLabelList"/>
    <dgm:cxn modelId="{F08865D3-364C-4FCA-9F2F-E39D38F10A94}" type="presParOf" srcId="{A4B7CEAD-E05F-49E1-843A-3C46A9CF7701}" destId="{7BEBAB3D-B917-4195-A37A-7E7EBB702C47}" srcOrd="2" destOrd="0" presId="urn:microsoft.com/office/officeart/2018/2/layout/IconLabelList"/>
    <dgm:cxn modelId="{C3E7CF65-B706-43A1-BD79-6B26BAF4D586}" type="presParOf" srcId="{8051FB1A-C8FC-4EB7-87F9-0E443D405F5D}" destId="{8ECF0B02-425C-4529-A363-CAA7CBB89A6B}" srcOrd="1" destOrd="0" presId="urn:microsoft.com/office/officeart/2018/2/layout/IconLabelList"/>
    <dgm:cxn modelId="{D0CF39DB-3A01-4F70-B57F-B6BA9567C3A9}" type="presParOf" srcId="{8051FB1A-C8FC-4EB7-87F9-0E443D405F5D}" destId="{C675B62C-D547-4CF6-85DA-18626743E542}" srcOrd="2" destOrd="0" presId="urn:microsoft.com/office/officeart/2018/2/layout/IconLabelList"/>
    <dgm:cxn modelId="{75B3E897-52A4-462F-89E3-5A1B261EDB6A}" type="presParOf" srcId="{C675B62C-D547-4CF6-85DA-18626743E542}" destId="{50879F92-9EA9-4739-BA5C-C98A3AD26B5F}" srcOrd="0" destOrd="0" presId="urn:microsoft.com/office/officeart/2018/2/layout/IconLabelList"/>
    <dgm:cxn modelId="{67F5286A-5AF6-4315-BE83-B881D45E557D}" type="presParOf" srcId="{C675B62C-D547-4CF6-85DA-18626743E542}" destId="{5C36A69F-0FF6-426B-8AFD-A1F6E2E8FC9A}" srcOrd="1" destOrd="0" presId="urn:microsoft.com/office/officeart/2018/2/layout/IconLabelList"/>
    <dgm:cxn modelId="{63AE7E2D-3960-4DCB-BBBF-CAC1F0D43894}" type="presParOf" srcId="{C675B62C-D547-4CF6-85DA-18626743E542}" destId="{DB0C40DE-483C-4ED1-A961-7A52312F8DFE}" srcOrd="2" destOrd="0" presId="urn:microsoft.com/office/officeart/2018/2/layout/IconLabelList"/>
    <dgm:cxn modelId="{B25F3108-AD78-483A-9DB5-A953F7724049}" type="presParOf" srcId="{8051FB1A-C8FC-4EB7-87F9-0E443D405F5D}" destId="{D57005B7-BEF6-46F6-BA27-F8E6967BAFEA}" srcOrd="3" destOrd="0" presId="urn:microsoft.com/office/officeart/2018/2/layout/IconLabelList"/>
    <dgm:cxn modelId="{E81A7F3A-06E4-47C9-B73E-EDF4B40DA2B7}" type="presParOf" srcId="{8051FB1A-C8FC-4EB7-87F9-0E443D405F5D}" destId="{37E74CB1-4276-413E-AE48-2C7B110B28B0}" srcOrd="4" destOrd="0" presId="urn:microsoft.com/office/officeart/2018/2/layout/IconLabelList"/>
    <dgm:cxn modelId="{8D1A173D-DAB7-497D-A2F7-134027CFF854}" type="presParOf" srcId="{37E74CB1-4276-413E-AE48-2C7B110B28B0}" destId="{99DDDFC5-A392-4854-AA21-0497B007EA60}" srcOrd="0" destOrd="0" presId="urn:microsoft.com/office/officeart/2018/2/layout/IconLabelList"/>
    <dgm:cxn modelId="{B965E9C7-707C-44C4-B407-4605CE1A14AB}" type="presParOf" srcId="{37E74CB1-4276-413E-AE48-2C7B110B28B0}" destId="{A20E194A-8F67-4E8B-BC06-5ADE646B7C65}" srcOrd="1" destOrd="0" presId="urn:microsoft.com/office/officeart/2018/2/layout/IconLabelList"/>
    <dgm:cxn modelId="{582D7937-3C79-4CD0-AE9B-9258894DEFA0}" type="presParOf" srcId="{37E74CB1-4276-413E-AE48-2C7B110B28B0}" destId="{2FEBA7C3-97BA-4D0D-9C5A-9E5EDA265EC6}" srcOrd="2" destOrd="0" presId="urn:microsoft.com/office/officeart/2018/2/layout/IconLabelList"/>
    <dgm:cxn modelId="{927CA837-B156-447F-BBF7-6928EDDAEC0E}" type="presParOf" srcId="{8051FB1A-C8FC-4EB7-87F9-0E443D405F5D}" destId="{C4A72DB6-E0B9-47BC-B402-A3C34E628139}" srcOrd="5" destOrd="0" presId="urn:microsoft.com/office/officeart/2018/2/layout/IconLabelList"/>
    <dgm:cxn modelId="{EF1F2C8F-0988-471C-9CBD-AF254694FC96}" type="presParOf" srcId="{8051FB1A-C8FC-4EB7-87F9-0E443D405F5D}" destId="{067B71CD-143B-4FE0-8800-E8D0E65AABF6}" srcOrd="6" destOrd="0" presId="urn:microsoft.com/office/officeart/2018/2/layout/IconLabelList"/>
    <dgm:cxn modelId="{21E31722-37D9-43E5-A2A0-F319C6402BB0}" type="presParOf" srcId="{067B71CD-143B-4FE0-8800-E8D0E65AABF6}" destId="{A8877CD1-EE9E-4206-8293-44B43AAEBFD0}" srcOrd="0" destOrd="0" presId="urn:microsoft.com/office/officeart/2018/2/layout/IconLabelList"/>
    <dgm:cxn modelId="{A50E1A96-4C18-477B-BD86-081E9F6B6308}" type="presParOf" srcId="{067B71CD-143B-4FE0-8800-E8D0E65AABF6}" destId="{F30F2E66-D392-4BA3-A0BA-E42428CE6D7E}" srcOrd="1" destOrd="0" presId="urn:microsoft.com/office/officeart/2018/2/layout/IconLabelList"/>
    <dgm:cxn modelId="{51C969FD-A72A-4959-8E99-A1FBDCDBF9C3}" type="presParOf" srcId="{067B71CD-143B-4FE0-8800-E8D0E65AABF6}" destId="{817244FC-2056-4A26-94C0-230DA3CF95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0E981A-7E1A-4978-9426-22B94A3D73B3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18E6C8-4C11-4D2F-B24D-95B4E0B4A899}">
      <dgm:prSet/>
      <dgm:spPr/>
      <dgm:t>
        <a:bodyPr/>
        <a:lstStyle/>
        <a:p>
          <a:r>
            <a:rPr lang="en-US"/>
            <a:t>Store Wise Sales </a:t>
          </a:r>
        </a:p>
      </dgm:t>
    </dgm:pt>
    <dgm:pt modelId="{C7A96D4B-BE0C-4E96-B37C-BDD1796C5D68}" type="parTrans" cxnId="{D0DE77AD-FF64-47C2-9B8C-4F3F09FD43DB}">
      <dgm:prSet/>
      <dgm:spPr/>
      <dgm:t>
        <a:bodyPr/>
        <a:lstStyle/>
        <a:p>
          <a:endParaRPr lang="en-US"/>
        </a:p>
      </dgm:t>
    </dgm:pt>
    <dgm:pt modelId="{99116F4B-3382-49EE-9DB3-02A574804E6A}" type="sibTrans" cxnId="{D0DE77AD-FF64-47C2-9B8C-4F3F09FD43DB}">
      <dgm:prSet/>
      <dgm:spPr/>
      <dgm:t>
        <a:bodyPr/>
        <a:lstStyle/>
        <a:p>
          <a:endParaRPr lang="en-US"/>
        </a:p>
      </dgm:t>
    </dgm:pt>
    <dgm:pt modelId="{312E6E2C-BF12-4D02-A09A-70473585686F}">
      <dgm:prSet/>
      <dgm:spPr/>
      <dgm:t>
        <a:bodyPr/>
        <a:lstStyle/>
        <a:p>
          <a:r>
            <a:rPr lang="en-US"/>
            <a:t>Total Sales </a:t>
          </a:r>
        </a:p>
      </dgm:t>
    </dgm:pt>
    <dgm:pt modelId="{09BB23BE-D904-4DBA-81A1-42488E98F035}" type="parTrans" cxnId="{CA90F5F2-CF3B-4B88-BE03-A2D3EDE77064}">
      <dgm:prSet/>
      <dgm:spPr/>
      <dgm:t>
        <a:bodyPr/>
        <a:lstStyle/>
        <a:p>
          <a:endParaRPr lang="en-US"/>
        </a:p>
      </dgm:t>
    </dgm:pt>
    <dgm:pt modelId="{3086FC47-DF1F-4E8E-8FC8-DDC12783EFAF}" type="sibTrans" cxnId="{CA90F5F2-CF3B-4B88-BE03-A2D3EDE77064}">
      <dgm:prSet/>
      <dgm:spPr/>
      <dgm:t>
        <a:bodyPr/>
        <a:lstStyle/>
        <a:p>
          <a:endParaRPr lang="en-US"/>
        </a:p>
      </dgm:t>
    </dgm:pt>
    <dgm:pt modelId="{BEC84C6A-EAE8-432F-A09F-4FB531B42DAF}">
      <dgm:prSet/>
      <dgm:spPr/>
      <dgm:t>
        <a:bodyPr/>
        <a:lstStyle/>
        <a:p>
          <a:r>
            <a:rPr lang="en-US"/>
            <a:t>Product Wise Sales </a:t>
          </a:r>
        </a:p>
      </dgm:t>
    </dgm:pt>
    <dgm:pt modelId="{CC246B7C-6AC5-4727-8BC9-13512CA6CE9A}" type="parTrans" cxnId="{9C21FE99-3ED8-453C-B9E3-1FDC88A44C41}">
      <dgm:prSet/>
      <dgm:spPr/>
      <dgm:t>
        <a:bodyPr/>
        <a:lstStyle/>
        <a:p>
          <a:endParaRPr lang="en-US"/>
        </a:p>
      </dgm:t>
    </dgm:pt>
    <dgm:pt modelId="{BC4E700D-144D-4166-B993-6A4A4E0C31D1}" type="sibTrans" cxnId="{9C21FE99-3ED8-453C-B9E3-1FDC88A44C41}">
      <dgm:prSet/>
      <dgm:spPr/>
      <dgm:t>
        <a:bodyPr/>
        <a:lstStyle/>
        <a:p>
          <a:endParaRPr lang="en-US"/>
        </a:p>
      </dgm:t>
    </dgm:pt>
    <dgm:pt modelId="{01598401-98B7-4BC2-A962-A547EE3B31D8}">
      <dgm:prSet/>
      <dgm:spPr/>
      <dgm:t>
        <a:bodyPr/>
        <a:lstStyle/>
        <a:p>
          <a:r>
            <a:rPr lang="en-US"/>
            <a:t>Sales Growth </a:t>
          </a:r>
        </a:p>
      </dgm:t>
    </dgm:pt>
    <dgm:pt modelId="{A6F4A44D-BBAA-403C-A45F-650F34BA6D0F}" type="parTrans" cxnId="{83057754-62F6-493E-BF49-E9FA2ED9DD36}">
      <dgm:prSet/>
      <dgm:spPr/>
      <dgm:t>
        <a:bodyPr/>
        <a:lstStyle/>
        <a:p>
          <a:endParaRPr lang="en-US"/>
        </a:p>
      </dgm:t>
    </dgm:pt>
    <dgm:pt modelId="{0E1D9B1D-B964-4F7B-A823-D97B829DBF97}" type="sibTrans" cxnId="{83057754-62F6-493E-BF49-E9FA2ED9DD36}">
      <dgm:prSet/>
      <dgm:spPr/>
      <dgm:t>
        <a:bodyPr/>
        <a:lstStyle/>
        <a:p>
          <a:endParaRPr lang="en-US"/>
        </a:p>
      </dgm:t>
    </dgm:pt>
    <dgm:pt modelId="{6DEDBFCE-30BE-40E6-9727-8149D57ADE5E}">
      <dgm:prSet/>
      <dgm:spPr/>
      <dgm:t>
        <a:bodyPr/>
        <a:lstStyle/>
        <a:p>
          <a:r>
            <a:rPr lang="en-US"/>
            <a:t>Daily Sales Trend </a:t>
          </a:r>
        </a:p>
      </dgm:t>
    </dgm:pt>
    <dgm:pt modelId="{82ACA846-871C-4CB1-8F88-CBCA2DB22045}" type="parTrans" cxnId="{A8ED60B2-CDBE-4032-A723-C7E05732B99C}">
      <dgm:prSet/>
      <dgm:spPr/>
      <dgm:t>
        <a:bodyPr/>
        <a:lstStyle/>
        <a:p>
          <a:endParaRPr lang="en-US"/>
        </a:p>
      </dgm:t>
    </dgm:pt>
    <dgm:pt modelId="{4C55BD84-FE99-458D-9060-09D96159ACA1}" type="sibTrans" cxnId="{A8ED60B2-CDBE-4032-A723-C7E05732B99C}">
      <dgm:prSet/>
      <dgm:spPr/>
      <dgm:t>
        <a:bodyPr/>
        <a:lstStyle/>
        <a:p>
          <a:endParaRPr lang="en-US"/>
        </a:p>
      </dgm:t>
    </dgm:pt>
    <dgm:pt modelId="{A7B5719F-639C-4B3A-A888-220FE7C8A5FF}">
      <dgm:prSet/>
      <dgm:spPr/>
      <dgm:t>
        <a:bodyPr/>
        <a:lstStyle/>
        <a:p>
          <a:r>
            <a:rPr lang="en-US"/>
            <a:t>State wise Sales </a:t>
          </a:r>
        </a:p>
      </dgm:t>
    </dgm:pt>
    <dgm:pt modelId="{E971ABEA-BD7E-4CA2-A42A-FD65DD58910D}" type="parTrans" cxnId="{00A6DDAD-E0DA-46BC-AD63-54E2709C937A}">
      <dgm:prSet/>
      <dgm:spPr/>
      <dgm:t>
        <a:bodyPr/>
        <a:lstStyle/>
        <a:p>
          <a:endParaRPr lang="en-US"/>
        </a:p>
      </dgm:t>
    </dgm:pt>
    <dgm:pt modelId="{87C33FE7-2380-40F7-A95A-9D8A81F4F9C0}" type="sibTrans" cxnId="{00A6DDAD-E0DA-46BC-AD63-54E2709C937A}">
      <dgm:prSet/>
      <dgm:spPr/>
      <dgm:t>
        <a:bodyPr/>
        <a:lstStyle/>
        <a:p>
          <a:endParaRPr lang="en-US"/>
        </a:p>
      </dgm:t>
    </dgm:pt>
    <dgm:pt modelId="{ABC0F8A6-5615-459F-BA2F-D74E11CAE5E6}">
      <dgm:prSet/>
      <dgm:spPr/>
      <dgm:t>
        <a:bodyPr/>
        <a:lstStyle/>
        <a:p>
          <a:r>
            <a:rPr lang="en-US"/>
            <a:t>Top 5 Store Wise Sales </a:t>
          </a:r>
        </a:p>
      </dgm:t>
    </dgm:pt>
    <dgm:pt modelId="{07E3FA93-C52F-46DB-AAAD-0B0C40FA2008}" type="parTrans" cxnId="{925682C5-09B8-4A5A-BD23-D3D45FC53189}">
      <dgm:prSet/>
      <dgm:spPr/>
      <dgm:t>
        <a:bodyPr/>
        <a:lstStyle/>
        <a:p>
          <a:endParaRPr lang="en-US"/>
        </a:p>
      </dgm:t>
    </dgm:pt>
    <dgm:pt modelId="{8BB7F134-3639-4BE8-BF13-D1C76DC18DFE}" type="sibTrans" cxnId="{925682C5-09B8-4A5A-BD23-D3D45FC53189}">
      <dgm:prSet/>
      <dgm:spPr/>
      <dgm:t>
        <a:bodyPr/>
        <a:lstStyle/>
        <a:p>
          <a:endParaRPr lang="en-US"/>
        </a:p>
      </dgm:t>
    </dgm:pt>
    <dgm:pt modelId="{C539FD46-EAD9-406E-B76F-32D34C7687F1}">
      <dgm:prSet/>
      <dgm:spPr/>
      <dgm:t>
        <a:bodyPr/>
        <a:lstStyle/>
        <a:p>
          <a:r>
            <a:rPr lang="en-US"/>
            <a:t>Total Inventory </a:t>
          </a:r>
        </a:p>
      </dgm:t>
    </dgm:pt>
    <dgm:pt modelId="{64A518E7-0837-4D21-956E-96A03F9046A8}" type="parTrans" cxnId="{BBFC8A21-F3D4-4FD2-B9B1-7F195C8510D3}">
      <dgm:prSet/>
      <dgm:spPr/>
      <dgm:t>
        <a:bodyPr/>
        <a:lstStyle/>
        <a:p>
          <a:endParaRPr lang="en-US"/>
        </a:p>
      </dgm:t>
    </dgm:pt>
    <dgm:pt modelId="{05A7A3C2-32BE-4B66-9B2B-F48CB10F7567}" type="sibTrans" cxnId="{BBFC8A21-F3D4-4FD2-B9B1-7F195C8510D3}">
      <dgm:prSet/>
      <dgm:spPr/>
      <dgm:t>
        <a:bodyPr/>
        <a:lstStyle/>
        <a:p>
          <a:endParaRPr lang="en-US"/>
        </a:p>
      </dgm:t>
    </dgm:pt>
    <dgm:pt modelId="{232B2869-A76F-4DFE-8B18-6B70647C48A4}">
      <dgm:prSet/>
      <dgm:spPr/>
      <dgm:t>
        <a:bodyPr/>
        <a:lstStyle/>
        <a:p>
          <a:r>
            <a:rPr lang="en-US"/>
            <a:t>Inventory Value </a:t>
          </a:r>
        </a:p>
      </dgm:t>
    </dgm:pt>
    <dgm:pt modelId="{278A21A3-A51D-40CA-882D-68A7B6B2D3E3}" type="parTrans" cxnId="{A4C58F62-9D85-45E5-9B84-0C996982C49A}">
      <dgm:prSet/>
      <dgm:spPr/>
      <dgm:t>
        <a:bodyPr/>
        <a:lstStyle/>
        <a:p>
          <a:endParaRPr lang="en-US"/>
        </a:p>
      </dgm:t>
    </dgm:pt>
    <dgm:pt modelId="{D97F99FB-3143-494D-BD1A-AB14AA4065D6}" type="sibTrans" cxnId="{A4C58F62-9D85-45E5-9B84-0C996982C49A}">
      <dgm:prSet/>
      <dgm:spPr/>
      <dgm:t>
        <a:bodyPr/>
        <a:lstStyle/>
        <a:p>
          <a:endParaRPr lang="en-US"/>
        </a:p>
      </dgm:t>
    </dgm:pt>
    <dgm:pt modelId="{E05FDF1C-6B1F-431E-AC2B-3F2774A669CB}">
      <dgm:prSet/>
      <dgm:spPr/>
      <dgm:t>
        <a:bodyPr/>
        <a:lstStyle/>
        <a:p>
          <a:r>
            <a:rPr lang="en-US"/>
            <a:t>Over Stock, Out Stock, Under Stock of Inventory</a:t>
          </a:r>
        </a:p>
      </dgm:t>
    </dgm:pt>
    <dgm:pt modelId="{34E74F1A-DBB7-4D86-9D78-5D9C9A3063ED}" type="parTrans" cxnId="{9C30F1EC-B329-43CB-AFB2-998E48724ABB}">
      <dgm:prSet/>
      <dgm:spPr/>
      <dgm:t>
        <a:bodyPr/>
        <a:lstStyle/>
        <a:p>
          <a:endParaRPr lang="en-US"/>
        </a:p>
      </dgm:t>
    </dgm:pt>
    <dgm:pt modelId="{9321227A-406F-4513-BE21-C40761E13DE8}" type="sibTrans" cxnId="{9C30F1EC-B329-43CB-AFB2-998E48724ABB}">
      <dgm:prSet/>
      <dgm:spPr/>
      <dgm:t>
        <a:bodyPr/>
        <a:lstStyle/>
        <a:p>
          <a:endParaRPr lang="en-US"/>
        </a:p>
      </dgm:t>
    </dgm:pt>
    <dgm:pt modelId="{9D25C9B8-35A9-41D5-8CC9-52A5674C49CF}" type="pres">
      <dgm:prSet presAssocID="{BF0E981A-7E1A-4978-9426-22B94A3D73B3}" presName="diagram" presStyleCnt="0">
        <dgm:presLayoutVars>
          <dgm:dir/>
          <dgm:resizeHandles val="exact"/>
        </dgm:presLayoutVars>
      </dgm:prSet>
      <dgm:spPr/>
    </dgm:pt>
    <dgm:pt modelId="{00419CA6-E3DE-4E28-9045-DA44D1733036}" type="pres">
      <dgm:prSet presAssocID="{5B18E6C8-4C11-4D2F-B24D-95B4E0B4A899}" presName="node" presStyleLbl="node1" presStyleIdx="0" presStyleCnt="10">
        <dgm:presLayoutVars>
          <dgm:bulletEnabled val="1"/>
        </dgm:presLayoutVars>
      </dgm:prSet>
      <dgm:spPr/>
    </dgm:pt>
    <dgm:pt modelId="{DA2C9F59-978F-4FEB-B427-A264B82C8B5F}" type="pres">
      <dgm:prSet presAssocID="{99116F4B-3382-49EE-9DB3-02A574804E6A}" presName="sibTrans" presStyleCnt="0"/>
      <dgm:spPr/>
    </dgm:pt>
    <dgm:pt modelId="{6945297A-7272-45C0-BD71-40E5EB9959FD}" type="pres">
      <dgm:prSet presAssocID="{312E6E2C-BF12-4D02-A09A-70473585686F}" presName="node" presStyleLbl="node1" presStyleIdx="1" presStyleCnt="10">
        <dgm:presLayoutVars>
          <dgm:bulletEnabled val="1"/>
        </dgm:presLayoutVars>
      </dgm:prSet>
      <dgm:spPr/>
    </dgm:pt>
    <dgm:pt modelId="{B4B4625C-6773-40A9-9B3A-BAFD55BBB68D}" type="pres">
      <dgm:prSet presAssocID="{3086FC47-DF1F-4E8E-8FC8-DDC12783EFAF}" presName="sibTrans" presStyleCnt="0"/>
      <dgm:spPr/>
    </dgm:pt>
    <dgm:pt modelId="{ABEDFEF1-8A30-4AC8-9C9D-C8156678EA91}" type="pres">
      <dgm:prSet presAssocID="{BEC84C6A-EAE8-432F-A09F-4FB531B42DAF}" presName="node" presStyleLbl="node1" presStyleIdx="2" presStyleCnt="10">
        <dgm:presLayoutVars>
          <dgm:bulletEnabled val="1"/>
        </dgm:presLayoutVars>
      </dgm:prSet>
      <dgm:spPr/>
    </dgm:pt>
    <dgm:pt modelId="{286B4657-BA3A-44C1-96B2-6A8A3F312862}" type="pres">
      <dgm:prSet presAssocID="{BC4E700D-144D-4166-B993-6A4A4E0C31D1}" presName="sibTrans" presStyleCnt="0"/>
      <dgm:spPr/>
    </dgm:pt>
    <dgm:pt modelId="{5C98BC91-52BE-4902-9D4E-6F0FFB322BFE}" type="pres">
      <dgm:prSet presAssocID="{01598401-98B7-4BC2-A962-A547EE3B31D8}" presName="node" presStyleLbl="node1" presStyleIdx="3" presStyleCnt="10">
        <dgm:presLayoutVars>
          <dgm:bulletEnabled val="1"/>
        </dgm:presLayoutVars>
      </dgm:prSet>
      <dgm:spPr/>
    </dgm:pt>
    <dgm:pt modelId="{241C4AE4-D56D-4148-8B88-FBC469A6472E}" type="pres">
      <dgm:prSet presAssocID="{0E1D9B1D-B964-4F7B-A823-D97B829DBF97}" presName="sibTrans" presStyleCnt="0"/>
      <dgm:spPr/>
    </dgm:pt>
    <dgm:pt modelId="{2448624D-D37B-4D91-8C96-115DAF6E8799}" type="pres">
      <dgm:prSet presAssocID="{6DEDBFCE-30BE-40E6-9727-8149D57ADE5E}" presName="node" presStyleLbl="node1" presStyleIdx="4" presStyleCnt="10">
        <dgm:presLayoutVars>
          <dgm:bulletEnabled val="1"/>
        </dgm:presLayoutVars>
      </dgm:prSet>
      <dgm:spPr/>
    </dgm:pt>
    <dgm:pt modelId="{19FFA8A7-3711-40D6-86D5-9C9012DB8CCD}" type="pres">
      <dgm:prSet presAssocID="{4C55BD84-FE99-458D-9060-09D96159ACA1}" presName="sibTrans" presStyleCnt="0"/>
      <dgm:spPr/>
    </dgm:pt>
    <dgm:pt modelId="{7A6ABD9E-1B8F-4830-8718-A33F41235522}" type="pres">
      <dgm:prSet presAssocID="{A7B5719F-639C-4B3A-A888-220FE7C8A5FF}" presName="node" presStyleLbl="node1" presStyleIdx="5" presStyleCnt="10">
        <dgm:presLayoutVars>
          <dgm:bulletEnabled val="1"/>
        </dgm:presLayoutVars>
      </dgm:prSet>
      <dgm:spPr/>
    </dgm:pt>
    <dgm:pt modelId="{1E498318-A040-4392-9E59-36C1F3F9F696}" type="pres">
      <dgm:prSet presAssocID="{87C33FE7-2380-40F7-A95A-9D8A81F4F9C0}" presName="sibTrans" presStyleCnt="0"/>
      <dgm:spPr/>
    </dgm:pt>
    <dgm:pt modelId="{A84538DB-94EB-41BD-964C-CDE68B800AF8}" type="pres">
      <dgm:prSet presAssocID="{ABC0F8A6-5615-459F-BA2F-D74E11CAE5E6}" presName="node" presStyleLbl="node1" presStyleIdx="6" presStyleCnt="10">
        <dgm:presLayoutVars>
          <dgm:bulletEnabled val="1"/>
        </dgm:presLayoutVars>
      </dgm:prSet>
      <dgm:spPr/>
    </dgm:pt>
    <dgm:pt modelId="{E5796767-31DB-4D68-8A0D-34FFC38251C3}" type="pres">
      <dgm:prSet presAssocID="{8BB7F134-3639-4BE8-BF13-D1C76DC18DFE}" presName="sibTrans" presStyleCnt="0"/>
      <dgm:spPr/>
    </dgm:pt>
    <dgm:pt modelId="{6DA2D354-82F1-421F-89BB-6CC733AF9BBC}" type="pres">
      <dgm:prSet presAssocID="{C539FD46-EAD9-406E-B76F-32D34C7687F1}" presName="node" presStyleLbl="node1" presStyleIdx="7" presStyleCnt="10">
        <dgm:presLayoutVars>
          <dgm:bulletEnabled val="1"/>
        </dgm:presLayoutVars>
      </dgm:prSet>
      <dgm:spPr/>
    </dgm:pt>
    <dgm:pt modelId="{A6C1F84B-E764-45D4-936C-FD2F0929BBDA}" type="pres">
      <dgm:prSet presAssocID="{05A7A3C2-32BE-4B66-9B2B-F48CB10F7567}" presName="sibTrans" presStyleCnt="0"/>
      <dgm:spPr/>
    </dgm:pt>
    <dgm:pt modelId="{5D773A24-A953-4417-94DF-8A666062B977}" type="pres">
      <dgm:prSet presAssocID="{232B2869-A76F-4DFE-8B18-6B70647C48A4}" presName="node" presStyleLbl="node1" presStyleIdx="8" presStyleCnt="10">
        <dgm:presLayoutVars>
          <dgm:bulletEnabled val="1"/>
        </dgm:presLayoutVars>
      </dgm:prSet>
      <dgm:spPr/>
    </dgm:pt>
    <dgm:pt modelId="{B249FCB0-47B7-4420-8151-1C07F17B11DF}" type="pres">
      <dgm:prSet presAssocID="{D97F99FB-3143-494D-BD1A-AB14AA4065D6}" presName="sibTrans" presStyleCnt="0"/>
      <dgm:spPr/>
    </dgm:pt>
    <dgm:pt modelId="{ED553AF5-6B1C-4EE7-B017-0267181B63BF}" type="pres">
      <dgm:prSet presAssocID="{E05FDF1C-6B1F-431E-AC2B-3F2774A669CB}" presName="node" presStyleLbl="node1" presStyleIdx="9" presStyleCnt="10">
        <dgm:presLayoutVars>
          <dgm:bulletEnabled val="1"/>
        </dgm:presLayoutVars>
      </dgm:prSet>
      <dgm:spPr/>
    </dgm:pt>
  </dgm:ptLst>
  <dgm:cxnLst>
    <dgm:cxn modelId="{BBFC8A21-F3D4-4FD2-B9B1-7F195C8510D3}" srcId="{BF0E981A-7E1A-4978-9426-22B94A3D73B3}" destId="{C539FD46-EAD9-406E-B76F-32D34C7687F1}" srcOrd="7" destOrd="0" parTransId="{64A518E7-0837-4D21-956E-96A03F9046A8}" sibTransId="{05A7A3C2-32BE-4B66-9B2B-F48CB10F7567}"/>
    <dgm:cxn modelId="{85FD0F41-6D7D-4420-9AE7-22089AD6DA13}" type="presOf" srcId="{A7B5719F-639C-4B3A-A888-220FE7C8A5FF}" destId="{7A6ABD9E-1B8F-4830-8718-A33F41235522}" srcOrd="0" destOrd="0" presId="urn:microsoft.com/office/officeart/2005/8/layout/default"/>
    <dgm:cxn modelId="{A4C58F62-9D85-45E5-9B84-0C996982C49A}" srcId="{BF0E981A-7E1A-4978-9426-22B94A3D73B3}" destId="{232B2869-A76F-4DFE-8B18-6B70647C48A4}" srcOrd="8" destOrd="0" parTransId="{278A21A3-A51D-40CA-882D-68A7B6B2D3E3}" sibTransId="{D97F99FB-3143-494D-BD1A-AB14AA4065D6}"/>
    <dgm:cxn modelId="{D3C84A74-3E8D-4BF8-BF0F-1A2BC00BC642}" type="presOf" srcId="{BEC84C6A-EAE8-432F-A09F-4FB531B42DAF}" destId="{ABEDFEF1-8A30-4AC8-9C9D-C8156678EA91}" srcOrd="0" destOrd="0" presId="urn:microsoft.com/office/officeart/2005/8/layout/default"/>
    <dgm:cxn modelId="{83057754-62F6-493E-BF49-E9FA2ED9DD36}" srcId="{BF0E981A-7E1A-4978-9426-22B94A3D73B3}" destId="{01598401-98B7-4BC2-A962-A547EE3B31D8}" srcOrd="3" destOrd="0" parTransId="{A6F4A44D-BBAA-403C-A45F-650F34BA6D0F}" sibTransId="{0E1D9B1D-B964-4F7B-A823-D97B829DBF97}"/>
    <dgm:cxn modelId="{A71E1157-B268-4166-B111-9FE46DDA18D1}" type="presOf" srcId="{ABC0F8A6-5615-459F-BA2F-D74E11CAE5E6}" destId="{A84538DB-94EB-41BD-964C-CDE68B800AF8}" srcOrd="0" destOrd="0" presId="urn:microsoft.com/office/officeart/2005/8/layout/default"/>
    <dgm:cxn modelId="{11C0A087-3AE2-4079-A35E-ECD22794F47A}" type="presOf" srcId="{232B2869-A76F-4DFE-8B18-6B70647C48A4}" destId="{5D773A24-A953-4417-94DF-8A666062B977}" srcOrd="0" destOrd="0" presId="urn:microsoft.com/office/officeart/2005/8/layout/default"/>
    <dgm:cxn modelId="{E8D0098C-F44B-493B-91F1-420CEA572006}" type="presOf" srcId="{E05FDF1C-6B1F-431E-AC2B-3F2774A669CB}" destId="{ED553AF5-6B1C-4EE7-B017-0267181B63BF}" srcOrd="0" destOrd="0" presId="urn:microsoft.com/office/officeart/2005/8/layout/default"/>
    <dgm:cxn modelId="{9C21FE99-3ED8-453C-B9E3-1FDC88A44C41}" srcId="{BF0E981A-7E1A-4978-9426-22B94A3D73B3}" destId="{BEC84C6A-EAE8-432F-A09F-4FB531B42DAF}" srcOrd="2" destOrd="0" parTransId="{CC246B7C-6AC5-4727-8BC9-13512CA6CE9A}" sibTransId="{BC4E700D-144D-4166-B993-6A4A4E0C31D1}"/>
    <dgm:cxn modelId="{B2AF849D-922E-480C-B9BA-4F92BF4621C3}" type="presOf" srcId="{6DEDBFCE-30BE-40E6-9727-8149D57ADE5E}" destId="{2448624D-D37B-4D91-8C96-115DAF6E8799}" srcOrd="0" destOrd="0" presId="urn:microsoft.com/office/officeart/2005/8/layout/default"/>
    <dgm:cxn modelId="{B89901AD-3071-4B85-8D2C-3B2004E94BF6}" type="presOf" srcId="{312E6E2C-BF12-4D02-A09A-70473585686F}" destId="{6945297A-7272-45C0-BD71-40E5EB9959FD}" srcOrd="0" destOrd="0" presId="urn:microsoft.com/office/officeart/2005/8/layout/default"/>
    <dgm:cxn modelId="{D0DE77AD-FF64-47C2-9B8C-4F3F09FD43DB}" srcId="{BF0E981A-7E1A-4978-9426-22B94A3D73B3}" destId="{5B18E6C8-4C11-4D2F-B24D-95B4E0B4A899}" srcOrd="0" destOrd="0" parTransId="{C7A96D4B-BE0C-4E96-B37C-BDD1796C5D68}" sibTransId="{99116F4B-3382-49EE-9DB3-02A574804E6A}"/>
    <dgm:cxn modelId="{00A6DDAD-E0DA-46BC-AD63-54E2709C937A}" srcId="{BF0E981A-7E1A-4978-9426-22B94A3D73B3}" destId="{A7B5719F-639C-4B3A-A888-220FE7C8A5FF}" srcOrd="5" destOrd="0" parTransId="{E971ABEA-BD7E-4CA2-A42A-FD65DD58910D}" sibTransId="{87C33FE7-2380-40F7-A95A-9D8A81F4F9C0}"/>
    <dgm:cxn modelId="{980C82B0-E0CB-4AB4-AC35-FBFB4709A5E1}" type="presOf" srcId="{C539FD46-EAD9-406E-B76F-32D34C7687F1}" destId="{6DA2D354-82F1-421F-89BB-6CC733AF9BBC}" srcOrd="0" destOrd="0" presId="urn:microsoft.com/office/officeart/2005/8/layout/default"/>
    <dgm:cxn modelId="{A8ED60B2-CDBE-4032-A723-C7E05732B99C}" srcId="{BF0E981A-7E1A-4978-9426-22B94A3D73B3}" destId="{6DEDBFCE-30BE-40E6-9727-8149D57ADE5E}" srcOrd="4" destOrd="0" parTransId="{82ACA846-871C-4CB1-8F88-CBCA2DB22045}" sibTransId="{4C55BD84-FE99-458D-9060-09D96159ACA1}"/>
    <dgm:cxn modelId="{925682C5-09B8-4A5A-BD23-D3D45FC53189}" srcId="{BF0E981A-7E1A-4978-9426-22B94A3D73B3}" destId="{ABC0F8A6-5615-459F-BA2F-D74E11CAE5E6}" srcOrd="6" destOrd="0" parTransId="{07E3FA93-C52F-46DB-AAAD-0B0C40FA2008}" sibTransId="{8BB7F134-3639-4BE8-BF13-D1C76DC18DFE}"/>
    <dgm:cxn modelId="{B70FA0D0-D847-437B-A634-BF9B9B6F0B7B}" type="presOf" srcId="{01598401-98B7-4BC2-A962-A547EE3B31D8}" destId="{5C98BC91-52BE-4902-9D4E-6F0FFB322BFE}" srcOrd="0" destOrd="0" presId="urn:microsoft.com/office/officeart/2005/8/layout/default"/>
    <dgm:cxn modelId="{737EFCD1-FB32-4CE7-941A-9DCCD550EE0F}" type="presOf" srcId="{BF0E981A-7E1A-4978-9426-22B94A3D73B3}" destId="{9D25C9B8-35A9-41D5-8CC9-52A5674C49CF}" srcOrd="0" destOrd="0" presId="urn:microsoft.com/office/officeart/2005/8/layout/default"/>
    <dgm:cxn modelId="{8622AAE7-E475-4F09-9DF6-6D1EF2C2E6A5}" type="presOf" srcId="{5B18E6C8-4C11-4D2F-B24D-95B4E0B4A899}" destId="{00419CA6-E3DE-4E28-9045-DA44D1733036}" srcOrd="0" destOrd="0" presId="urn:microsoft.com/office/officeart/2005/8/layout/default"/>
    <dgm:cxn modelId="{9C30F1EC-B329-43CB-AFB2-998E48724ABB}" srcId="{BF0E981A-7E1A-4978-9426-22B94A3D73B3}" destId="{E05FDF1C-6B1F-431E-AC2B-3F2774A669CB}" srcOrd="9" destOrd="0" parTransId="{34E74F1A-DBB7-4D86-9D78-5D9C9A3063ED}" sibTransId="{9321227A-406F-4513-BE21-C40761E13DE8}"/>
    <dgm:cxn modelId="{CA90F5F2-CF3B-4B88-BE03-A2D3EDE77064}" srcId="{BF0E981A-7E1A-4978-9426-22B94A3D73B3}" destId="{312E6E2C-BF12-4D02-A09A-70473585686F}" srcOrd="1" destOrd="0" parTransId="{09BB23BE-D904-4DBA-81A1-42488E98F035}" sibTransId="{3086FC47-DF1F-4E8E-8FC8-DDC12783EFAF}"/>
    <dgm:cxn modelId="{607D9D96-40B5-4490-80DB-FFE439757C3E}" type="presParOf" srcId="{9D25C9B8-35A9-41D5-8CC9-52A5674C49CF}" destId="{00419CA6-E3DE-4E28-9045-DA44D1733036}" srcOrd="0" destOrd="0" presId="urn:microsoft.com/office/officeart/2005/8/layout/default"/>
    <dgm:cxn modelId="{224DA5B1-54CF-4075-9D49-02A365B6EA4E}" type="presParOf" srcId="{9D25C9B8-35A9-41D5-8CC9-52A5674C49CF}" destId="{DA2C9F59-978F-4FEB-B427-A264B82C8B5F}" srcOrd="1" destOrd="0" presId="urn:microsoft.com/office/officeart/2005/8/layout/default"/>
    <dgm:cxn modelId="{6DD38209-5221-4DA1-9602-8C5A13C264C4}" type="presParOf" srcId="{9D25C9B8-35A9-41D5-8CC9-52A5674C49CF}" destId="{6945297A-7272-45C0-BD71-40E5EB9959FD}" srcOrd="2" destOrd="0" presId="urn:microsoft.com/office/officeart/2005/8/layout/default"/>
    <dgm:cxn modelId="{CF6D51AA-D35F-45F1-922D-B02AF1553C85}" type="presParOf" srcId="{9D25C9B8-35A9-41D5-8CC9-52A5674C49CF}" destId="{B4B4625C-6773-40A9-9B3A-BAFD55BBB68D}" srcOrd="3" destOrd="0" presId="urn:microsoft.com/office/officeart/2005/8/layout/default"/>
    <dgm:cxn modelId="{75B08585-726B-4E06-A19E-9E2FA91E3852}" type="presParOf" srcId="{9D25C9B8-35A9-41D5-8CC9-52A5674C49CF}" destId="{ABEDFEF1-8A30-4AC8-9C9D-C8156678EA91}" srcOrd="4" destOrd="0" presId="urn:microsoft.com/office/officeart/2005/8/layout/default"/>
    <dgm:cxn modelId="{D656AC67-3721-4B6F-A709-76DEC31FF86F}" type="presParOf" srcId="{9D25C9B8-35A9-41D5-8CC9-52A5674C49CF}" destId="{286B4657-BA3A-44C1-96B2-6A8A3F312862}" srcOrd="5" destOrd="0" presId="urn:microsoft.com/office/officeart/2005/8/layout/default"/>
    <dgm:cxn modelId="{53CF3877-6AD4-447E-94AB-68BFE2795AFD}" type="presParOf" srcId="{9D25C9B8-35A9-41D5-8CC9-52A5674C49CF}" destId="{5C98BC91-52BE-4902-9D4E-6F0FFB322BFE}" srcOrd="6" destOrd="0" presId="urn:microsoft.com/office/officeart/2005/8/layout/default"/>
    <dgm:cxn modelId="{69FBD1CD-4439-46BB-884D-807A29403B6A}" type="presParOf" srcId="{9D25C9B8-35A9-41D5-8CC9-52A5674C49CF}" destId="{241C4AE4-D56D-4148-8B88-FBC469A6472E}" srcOrd="7" destOrd="0" presId="urn:microsoft.com/office/officeart/2005/8/layout/default"/>
    <dgm:cxn modelId="{05512BA4-56D9-4824-A942-F8CAE3CA78C8}" type="presParOf" srcId="{9D25C9B8-35A9-41D5-8CC9-52A5674C49CF}" destId="{2448624D-D37B-4D91-8C96-115DAF6E8799}" srcOrd="8" destOrd="0" presId="urn:microsoft.com/office/officeart/2005/8/layout/default"/>
    <dgm:cxn modelId="{C580E9FE-083C-406D-871E-95C2047CD2B6}" type="presParOf" srcId="{9D25C9B8-35A9-41D5-8CC9-52A5674C49CF}" destId="{19FFA8A7-3711-40D6-86D5-9C9012DB8CCD}" srcOrd="9" destOrd="0" presId="urn:microsoft.com/office/officeart/2005/8/layout/default"/>
    <dgm:cxn modelId="{8D44B42C-596E-4F95-81B1-9E6E5EF2D530}" type="presParOf" srcId="{9D25C9B8-35A9-41D5-8CC9-52A5674C49CF}" destId="{7A6ABD9E-1B8F-4830-8718-A33F41235522}" srcOrd="10" destOrd="0" presId="urn:microsoft.com/office/officeart/2005/8/layout/default"/>
    <dgm:cxn modelId="{4E1F87A8-323A-4F8D-8F7B-1E90F2504D93}" type="presParOf" srcId="{9D25C9B8-35A9-41D5-8CC9-52A5674C49CF}" destId="{1E498318-A040-4392-9E59-36C1F3F9F696}" srcOrd="11" destOrd="0" presId="urn:microsoft.com/office/officeart/2005/8/layout/default"/>
    <dgm:cxn modelId="{51A7A042-1317-4010-85C5-CE61ACE0C653}" type="presParOf" srcId="{9D25C9B8-35A9-41D5-8CC9-52A5674C49CF}" destId="{A84538DB-94EB-41BD-964C-CDE68B800AF8}" srcOrd="12" destOrd="0" presId="urn:microsoft.com/office/officeart/2005/8/layout/default"/>
    <dgm:cxn modelId="{14688A22-7ABE-4F4B-B8E0-1FE023A83768}" type="presParOf" srcId="{9D25C9B8-35A9-41D5-8CC9-52A5674C49CF}" destId="{E5796767-31DB-4D68-8A0D-34FFC38251C3}" srcOrd="13" destOrd="0" presId="urn:microsoft.com/office/officeart/2005/8/layout/default"/>
    <dgm:cxn modelId="{35531865-486F-4AAD-8489-58CCF2627118}" type="presParOf" srcId="{9D25C9B8-35A9-41D5-8CC9-52A5674C49CF}" destId="{6DA2D354-82F1-421F-89BB-6CC733AF9BBC}" srcOrd="14" destOrd="0" presId="urn:microsoft.com/office/officeart/2005/8/layout/default"/>
    <dgm:cxn modelId="{681B18AA-FFCD-4F38-820C-779D3CA42765}" type="presParOf" srcId="{9D25C9B8-35A9-41D5-8CC9-52A5674C49CF}" destId="{A6C1F84B-E764-45D4-936C-FD2F0929BBDA}" srcOrd="15" destOrd="0" presId="urn:microsoft.com/office/officeart/2005/8/layout/default"/>
    <dgm:cxn modelId="{E923E61B-901D-4EB3-BEFC-A88648D6071A}" type="presParOf" srcId="{9D25C9B8-35A9-41D5-8CC9-52A5674C49CF}" destId="{5D773A24-A953-4417-94DF-8A666062B977}" srcOrd="16" destOrd="0" presId="urn:microsoft.com/office/officeart/2005/8/layout/default"/>
    <dgm:cxn modelId="{42B67EE6-5418-411D-8795-278F407FFF7D}" type="presParOf" srcId="{9D25C9B8-35A9-41D5-8CC9-52A5674C49CF}" destId="{B249FCB0-47B7-4420-8151-1C07F17B11DF}" srcOrd="17" destOrd="0" presId="urn:microsoft.com/office/officeart/2005/8/layout/default"/>
    <dgm:cxn modelId="{B6EC5C14-1CDD-407D-8E43-30224B5F1764}" type="presParOf" srcId="{9D25C9B8-35A9-41D5-8CC9-52A5674C49CF}" destId="{ED553AF5-6B1C-4EE7-B017-0267181B63BF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5CEA73-F489-4FCE-91BD-895CCEDB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A3F86E-4966-44DD-8508-EC8BD010D730}">
      <dgm:prSet/>
      <dgm:spPr/>
      <dgm:t>
        <a:bodyPr/>
        <a:lstStyle/>
        <a:p>
          <a:r>
            <a:rPr lang="en-US" b="1" dirty="0"/>
            <a:t>Strong Sales Growth</a:t>
          </a:r>
          <a:r>
            <a:rPr lang="en-US" dirty="0"/>
            <a:t>: The Company </a:t>
          </a:r>
          <a:r>
            <a:rPr lang="en-IN" dirty="0"/>
            <a:t>achieved significant sales growth of $46 Million year-over-year, representing a 12% increase.</a:t>
          </a:r>
          <a:endParaRPr lang="en-US" dirty="0"/>
        </a:p>
      </dgm:t>
    </dgm:pt>
    <dgm:pt modelId="{0C3EE363-1481-4D05-92C5-49C17CEDBA9F}" type="parTrans" cxnId="{FE4C672B-04BA-4D88-B38F-E6A46EE5E54B}">
      <dgm:prSet/>
      <dgm:spPr/>
      <dgm:t>
        <a:bodyPr/>
        <a:lstStyle/>
        <a:p>
          <a:endParaRPr lang="en-US"/>
        </a:p>
      </dgm:t>
    </dgm:pt>
    <dgm:pt modelId="{1ECB94AD-979D-432C-B63A-F289DDFA35DC}" type="sibTrans" cxnId="{FE4C672B-04BA-4D88-B38F-E6A46EE5E54B}">
      <dgm:prSet/>
      <dgm:spPr/>
      <dgm:t>
        <a:bodyPr/>
        <a:lstStyle/>
        <a:p>
          <a:endParaRPr lang="en-US"/>
        </a:p>
      </dgm:t>
    </dgm:pt>
    <dgm:pt modelId="{AAE8FE9C-50CF-4BAB-B2A1-2360D568F5BB}">
      <dgm:prSet/>
      <dgm:spPr/>
      <dgm:t>
        <a:bodyPr/>
        <a:lstStyle/>
        <a:p>
          <a:r>
            <a:rPr lang="en-IN" b="1" dirty="0"/>
            <a:t>Top Performing Stores</a:t>
          </a:r>
          <a:r>
            <a:rPr lang="en-IN" dirty="0"/>
            <a:t>: The top 5 stores contributed 57% of total sales, with All Mart leading the pack at $111.54 million.</a:t>
          </a:r>
          <a:endParaRPr lang="en-US" dirty="0"/>
        </a:p>
      </dgm:t>
    </dgm:pt>
    <dgm:pt modelId="{C2DD00F2-D2DC-4A69-BA14-304ED23603B8}" type="parTrans" cxnId="{C7AFFFD1-24B3-47A6-A446-DDFBAB7E0F48}">
      <dgm:prSet/>
      <dgm:spPr/>
      <dgm:t>
        <a:bodyPr/>
        <a:lstStyle/>
        <a:p>
          <a:endParaRPr lang="en-US"/>
        </a:p>
      </dgm:t>
    </dgm:pt>
    <dgm:pt modelId="{D7A0EF0E-F2D2-4012-852C-640C6ADC3C60}" type="sibTrans" cxnId="{C7AFFFD1-24B3-47A6-A446-DDFBAB7E0F48}">
      <dgm:prSet/>
      <dgm:spPr/>
      <dgm:t>
        <a:bodyPr/>
        <a:lstStyle/>
        <a:p>
          <a:endParaRPr lang="en-US"/>
        </a:p>
      </dgm:t>
    </dgm:pt>
    <dgm:pt modelId="{312F0892-AF6D-4DCD-BD4F-0BFD84F7D30E}">
      <dgm:prSet/>
      <dgm:spPr/>
      <dgm:t>
        <a:bodyPr/>
        <a:lstStyle/>
        <a:p>
          <a:r>
            <a:rPr lang="en-IN" b="1" dirty="0"/>
            <a:t>Inventory Management</a:t>
          </a:r>
          <a:r>
            <a:rPr lang="en-IN" dirty="0"/>
            <a:t>: The company maintains a diversified inventory with Arts &amp; Entertainment, Avtar Share and Competitive Entertainment products ranking highest in Value.</a:t>
          </a:r>
          <a:endParaRPr lang="en-US" dirty="0"/>
        </a:p>
      </dgm:t>
    </dgm:pt>
    <dgm:pt modelId="{6AC16149-8936-4C73-B15E-409EB342F878}" type="parTrans" cxnId="{EC941AB5-FB95-43FD-AE4B-444283D88A20}">
      <dgm:prSet/>
      <dgm:spPr/>
      <dgm:t>
        <a:bodyPr/>
        <a:lstStyle/>
        <a:p>
          <a:endParaRPr lang="en-US"/>
        </a:p>
      </dgm:t>
    </dgm:pt>
    <dgm:pt modelId="{A14EBF08-4231-4582-8E9E-D3694D0CF491}" type="sibTrans" cxnId="{EC941AB5-FB95-43FD-AE4B-444283D88A20}">
      <dgm:prSet/>
      <dgm:spPr/>
      <dgm:t>
        <a:bodyPr/>
        <a:lstStyle/>
        <a:p>
          <a:endParaRPr lang="en-US"/>
        </a:p>
      </dgm:t>
    </dgm:pt>
    <dgm:pt modelId="{17A1A474-4BD9-494A-99C9-984B6919CE99}">
      <dgm:prSet/>
      <dgm:spPr/>
      <dgm:t>
        <a:bodyPr/>
        <a:lstStyle/>
        <a:p>
          <a:r>
            <a:rPr lang="en-IN" b="1" dirty="0"/>
            <a:t>Positive Sales Trends</a:t>
          </a:r>
          <a:r>
            <a:rPr lang="en-IN" dirty="0"/>
            <a:t>: The daily sales trend chart suggests a steady increase in sales, indicating positive momentum for the company.</a:t>
          </a:r>
          <a:endParaRPr lang="en-US" dirty="0"/>
        </a:p>
      </dgm:t>
    </dgm:pt>
    <dgm:pt modelId="{8451C12A-6AC1-46FC-941A-9303FF46C171}" type="parTrans" cxnId="{19AA09E9-9816-43E0-A27D-7D4CFEA616E1}">
      <dgm:prSet/>
      <dgm:spPr/>
      <dgm:t>
        <a:bodyPr/>
        <a:lstStyle/>
        <a:p>
          <a:endParaRPr lang="en-US"/>
        </a:p>
      </dgm:t>
    </dgm:pt>
    <dgm:pt modelId="{4D8A6752-BCCC-49C5-866A-B2153CA47A06}" type="sibTrans" cxnId="{19AA09E9-9816-43E0-A27D-7D4CFEA616E1}">
      <dgm:prSet/>
      <dgm:spPr/>
      <dgm:t>
        <a:bodyPr/>
        <a:lstStyle/>
        <a:p>
          <a:endParaRPr lang="en-US"/>
        </a:p>
      </dgm:t>
    </dgm:pt>
    <dgm:pt modelId="{EFB4F3F9-1768-479C-B62E-73CF1DD66E3D}" type="pres">
      <dgm:prSet presAssocID="{0A5CEA73-F489-4FCE-91BD-895CCEDBFA3B}" presName="root" presStyleCnt="0">
        <dgm:presLayoutVars>
          <dgm:dir/>
          <dgm:resizeHandles val="exact"/>
        </dgm:presLayoutVars>
      </dgm:prSet>
      <dgm:spPr/>
    </dgm:pt>
    <dgm:pt modelId="{35C9CBC5-C170-4A46-8C6C-5359600CD371}" type="pres">
      <dgm:prSet presAssocID="{67A3F86E-4966-44DD-8508-EC8BD010D730}" presName="compNode" presStyleCnt="0"/>
      <dgm:spPr/>
    </dgm:pt>
    <dgm:pt modelId="{48C917FE-2D2D-49CD-8109-788D955BAEA4}" type="pres">
      <dgm:prSet presAssocID="{67A3F86E-4966-44DD-8508-EC8BD010D730}" presName="bgRect" presStyleLbl="bgShp" presStyleIdx="0" presStyleCnt="4"/>
      <dgm:spPr/>
    </dgm:pt>
    <dgm:pt modelId="{6375B690-2239-4CFB-BB4A-D76CEC130EC3}" type="pres">
      <dgm:prSet presAssocID="{67A3F86E-4966-44DD-8508-EC8BD010D7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AC3F79DF-F620-4502-B58E-3517EA970E2E}" type="pres">
      <dgm:prSet presAssocID="{67A3F86E-4966-44DD-8508-EC8BD010D730}" presName="spaceRect" presStyleCnt="0"/>
      <dgm:spPr/>
    </dgm:pt>
    <dgm:pt modelId="{4449F4F1-A3B1-4DA7-B6BC-588486EB7835}" type="pres">
      <dgm:prSet presAssocID="{67A3F86E-4966-44DD-8508-EC8BD010D730}" presName="parTx" presStyleLbl="revTx" presStyleIdx="0" presStyleCnt="4">
        <dgm:presLayoutVars>
          <dgm:chMax val="0"/>
          <dgm:chPref val="0"/>
        </dgm:presLayoutVars>
      </dgm:prSet>
      <dgm:spPr/>
    </dgm:pt>
    <dgm:pt modelId="{1812E8A0-E8EE-4438-B40C-E8187543DCE0}" type="pres">
      <dgm:prSet presAssocID="{1ECB94AD-979D-432C-B63A-F289DDFA35DC}" presName="sibTrans" presStyleCnt="0"/>
      <dgm:spPr/>
    </dgm:pt>
    <dgm:pt modelId="{004A1173-D0AE-47D0-990B-41E39324FCB3}" type="pres">
      <dgm:prSet presAssocID="{AAE8FE9C-50CF-4BAB-B2A1-2360D568F5BB}" presName="compNode" presStyleCnt="0"/>
      <dgm:spPr/>
    </dgm:pt>
    <dgm:pt modelId="{64F7138A-3EDF-49EC-AD94-FB887AA3DA82}" type="pres">
      <dgm:prSet presAssocID="{AAE8FE9C-50CF-4BAB-B2A1-2360D568F5BB}" presName="bgRect" presStyleLbl="bgShp" presStyleIdx="1" presStyleCnt="4"/>
      <dgm:spPr/>
    </dgm:pt>
    <dgm:pt modelId="{58956821-53BC-4887-93E5-70EDED1FD0EA}" type="pres">
      <dgm:prSet presAssocID="{AAE8FE9C-50CF-4BAB-B2A1-2360D568F5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F118E8DB-190B-42B9-BC67-9B80FC7080A7}" type="pres">
      <dgm:prSet presAssocID="{AAE8FE9C-50CF-4BAB-B2A1-2360D568F5BB}" presName="spaceRect" presStyleCnt="0"/>
      <dgm:spPr/>
    </dgm:pt>
    <dgm:pt modelId="{3D09FC80-B079-4493-A88D-B33D81D29CAD}" type="pres">
      <dgm:prSet presAssocID="{AAE8FE9C-50CF-4BAB-B2A1-2360D568F5BB}" presName="parTx" presStyleLbl="revTx" presStyleIdx="1" presStyleCnt="4">
        <dgm:presLayoutVars>
          <dgm:chMax val="0"/>
          <dgm:chPref val="0"/>
        </dgm:presLayoutVars>
      </dgm:prSet>
      <dgm:spPr/>
    </dgm:pt>
    <dgm:pt modelId="{018D30D7-3706-4658-A559-BAEF431E97E4}" type="pres">
      <dgm:prSet presAssocID="{D7A0EF0E-F2D2-4012-852C-640C6ADC3C60}" presName="sibTrans" presStyleCnt="0"/>
      <dgm:spPr/>
    </dgm:pt>
    <dgm:pt modelId="{68823AD8-5F39-4CBA-A09A-74A050C90AC1}" type="pres">
      <dgm:prSet presAssocID="{312F0892-AF6D-4DCD-BD4F-0BFD84F7D30E}" presName="compNode" presStyleCnt="0"/>
      <dgm:spPr/>
    </dgm:pt>
    <dgm:pt modelId="{932961A4-6265-48D2-A451-FB71FC2DB3E9}" type="pres">
      <dgm:prSet presAssocID="{312F0892-AF6D-4DCD-BD4F-0BFD84F7D30E}" presName="bgRect" presStyleLbl="bgShp" presStyleIdx="2" presStyleCnt="4"/>
      <dgm:spPr/>
    </dgm:pt>
    <dgm:pt modelId="{3F876D89-5EED-429B-B935-CC1C804F49C6}" type="pres">
      <dgm:prSet presAssocID="{312F0892-AF6D-4DCD-BD4F-0BFD84F7D3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EFB4D305-E06A-4EA3-994A-A81DCE557D3D}" type="pres">
      <dgm:prSet presAssocID="{312F0892-AF6D-4DCD-BD4F-0BFD84F7D30E}" presName="spaceRect" presStyleCnt="0"/>
      <dgm:spPr/>
    </dgm:pt>
    <dgm:pt modelId="{8052799F-D751-4451-8938-A1419BABEC89}" type="pres">
      <dgm:prSet presAssocID="{312F0892-AF6D-4DCD-BD4F-0BFD84F7D30E}" presName="parTx" presStyleLbl="revTx" presStyleIdx="2" presStyleCnt="4">
        <dgm:presLayoutVars>
          <dgm:chMax val="0"/>
          <dgm:chPref val="0"/>
        </dgm:presLayoutVars>
      </dgm:prSet>
      <dgm:spPr/>
    </dgm:pt>
    <dgm:pt modelId="{C61C6291-7CCC-4650-A528-AE0DE93C230E}" type="pres">
      <dgm:prSet presAssocID="{A14EBF08-4231-4582-8E9E-D3694D0CF491}" presName="sibTrans" presStyleCnt="0"/>
      <dgm:spPr/>
    </dgm:pt>
    <dgm:pt modelId="{2ED74CF0-9190-4893-806D-D8F1DE25D4A2}" type="pres">
      <dgm:prSet presAssocID="{17A1A474-4BD9-494A-99C9-984B6919CE99}" presName="compNode" presStyleCnt="0"/>
      <dgm:spPr/>
    </dgm:pt>
    <dgm:pt modelId="{EE9DC325-28CF-402B-8F73-FE46A2A8C1B7}" type="pres">
      <dgm:prSet presAssocID="{17A1A474-4BD9-494A-99C9-984B6919CE99}" presName="bgRect" presStyleLbl="bgShp" presStyleIdx="3" presStyleCnt="4"/>
      <dgm:spPr/>
    </dgm:pt>
    <dgm:pt modelId="{A7BAB19B-C6BE-4107-AE43-A84237BF3C9A}" type="pres">
      <dgm:prSet presAssocID="{17A1A474-4BD9-494A-99C9-984B6919CE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E9B69B66-71CD-49C4-9BED-D3CF4EA8298F}" type="pres">
      <dgm:prSet presAssocID="{17A1A474-4BD9-494A-99C9-984B6919CE99}" presName="spaceRect" presStyleCnt="0"/>
      <dgm:spPr/>
    </dgm:pt>
    <dgm:pt modelId="{00CDC7BB-F1F6-47AF-8242-9C1F6AF16AFB}" type="pres">
      <dgm:prSet presAssocID="{17A1A474-4BD9-494A-99C9-984B6919CE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E4C672B-04BA-4D88-B38F-E6A46EE5E54B}" srcId="{0A5CEA73-F489-4FCE-91BD-895CCEDBFA3B}" destId="{67A3F86E-4966-44DD-8508-EC8BD010D730}" srcOrd="0" destOrd="0" parTransId="{0C3EE363-1481-4D05-92C5-49C17CEDBA9F}" sibTransId="{1ECB94AD-979D-432C-B63A-F289DDFA35DC}"/>
    <dgm:cxn modelId="{891ABB33-5BE3-402D-A641-2BD4FDA29128}" type="presOf" srcId="{312F0892-AF6D-4DCD-BD4F-0BFD84F7D30E}" destId="{8052799F-D751-4451-8938-A1419BABEC89}" srcOrd="0" destOrd="0" presId="urn:microsoft.com/office/officeart/2018/2/layout/IconVerticalSolidList"/>
    <dgm:cxn modelId="{996CEC96-5BEB-4C20-9999-D8AAD525DADC}" type="presOf" srcId="{0A5CEA73-F489-4FCE-91BD-895CCEDBFA3B}" destId="{EFB4F3F9-1768-479C-B62E-73CF1DD66E3D}" srcOrd="0" destOrd="0" presId="urn:microsoft.com/office/officeart/2018/2/layout/IconVerticalSolidList"/>
    <dgm:cxn modelId="{EC941AB5-FB95-43FD-AE4B-444283D88A20}" srcId="{0A5CEA73-F489-4FCE-91BD-895CCEDBFA3B}" destId="{312F0892-AF6D-4DCD-BD4F-0BFD84F7D30E}" srcOrd="2" destOrd="0" parTransId="{6AC16149-8936-4C73-B15E-409EB342F878}" sibTransId="{A14EBF08-4231-4582-8E9E-D3694D0CF491}"/>
    <dgm:cxn modelId="{C7AFFFD1-24B3-47A6-A446-DDFBAB7E0F48}" srcId="{0A5CEA73-F489-4FCE-91BD-895CCEDBFA3B}" destId="{AAE8FE9C-50CF-4BAB-B2A1-2360D568F5BB}" srcOrd="1" destOrd="0" parTransId="{C2DD00F2-D2DC-4A69-BA14-304ED23603B8}" sibTransId="{D7A0EF0E-F2D2-4012-852C-640C6ADC3C60}"/>
    <dgm:cxn modelId="{5BEC0DDF-FF9E-4B20-BFCC-95113FFDD56D}" type="presOf" srcId="{17A1A474-4BD9-494A-99C9-984B6919CE99}" destId="{00CDC7BB-F1F6-47AF-8242-9C1F6AF16AFB}" srcOrd="0" destOrd="0" presId="urn:microsoft.com/office/officeart/2018/2/layout/IconVerticalSolidList"/>
    <dgm:cxn modelId="{19AA09E9-9816-43E0-A27D-7D4CFEA616E1}" srcId="{0A5CEA73-F489-4FCE-91BD-895CCEDBFA3B}" destId="{17A1A474-4BD9-494A-99C9-984B6919CE99}" srcOrd="3" destOrd="0" parTransId="{8451C12A-6AC1-46FC-941A-9303FF46C171}" sibTransId="{4D8A6752-BCCC-49C5-866A-B2153CA47A06}"/>
    <dgm:cxn modelId="{D4F0BBEA-EECE-4100-A881-7497E626838E}" type="presOf" srcId="{AAE8FE9C-50CF-4BAB-B2A1-2360D568F5BB}" destId="{3D09FC80-B079-4493-A88D-B33D81D29CAD}" srcOrd="0" destOrd="0" presId="urn:microsoft.com/office/officeart/2018/2/layout/IconVerticalSolidList"/>
    <dgm:cxn modelId="{D7A2CCFE-9713-4EAB-A9E0-6486EB39377A}" type="presOf" srcId="{67A3F86E-4966-44DD-8508-EC8BD010D730}" destId="{4449F4F1-A3B1-4DA7-B6BC-588486EB7835}" srcOrd="0" destOrd="0" presId="urn:microsoft.com/office/officeart/2018/2/layout/IconVerticalSolidList"/>
    <dgm:cxn modelId="{C1149D7C-FBAC-429F-A957-8997A5EC32A9}" type="presParOf" srcId="{EFB4F3F9-1768-479C-B62E-73CF1DD66E3D}" destId="{35C9CBC5-C170-4A46-8C6C-5359600CD371}" srcOrd="0" destOrd="0" presId="urn:microsoft.com/office/officeart/2018/2/layout/IconVerticalSolidList"/>
    <dgm:cxn modelId="{77CA42E9-B8F3-45CA-AE7A-29DC18B5FFDA}" type="presParOf" srcId="{35C9CBC5-C170-4A46-8C6C-5359600CD371}" destId="{48C917FE-2D2D-49CD-8109-788D955BAEA4}" srcOrd="0" destOrd="0" presId="urn:microsoft.com/office/officeart/2018/2/layout/IconVerticalSolidList"/>
    <dgm:cxn modelId="{8835FD69-F894-469A-BB8D-C4C19E4C0812}" type="presParOf" srcId="{35C9CBC5-C170-4A46-8C6C-5359600CD371}" destId="{6375B690-2239-4CFB-BB4A-D76CEC130EC3}" srcOrd="1" destOrd="0" presId="urn:microsoft.com/office/officeart/2018/2/layout/IconVerticalSolidList"/>
    <dgm:cxn modelId="{DB4CC1F7-337A-48A5-AE86-137984B46924}" type="presParOf" srcId="{35C9CBC5-C170-4A46-8C6C-5359600CD371}" destId="{AC3F79DF-F620-4502-B58E-3517EA970E2E}" srcOrd="2" destOrd="0" presId="urn:microsoft.com/office/officeart/2018/2/layout/IconVerticalSolidList"/>
    <dgm:cxn modelId="{436A7C21-B7D4-431E-AD9A-B720E9FA0554}" type="presParOf" srcId="{35C9CBC5-C170-4A46-8C6C-5359600CD371}" destId="{4449F4F1-A3B1-4DA7-B6BC-588486EB7835}" srcOrd="3" destOrd="0" presId="urn:microsoft.com/office/officeart/2018/2/layout/IconVerticalSolidList"/>
    <dgm:cxn modelId="{8A6DDCA1-9C8F-4B76-A8F3-C69D76EBD667}" type="presParOf" srcId="{EFB4F3F9-1768-479C-B62E-73CF1DD66E3D}" destId="{1812E8A0-E8EE-4438-B40C-E8187543DCE0}" srcOrd="1" destOrd="0" presId="urn:microsoft.com/office/officeart/2018/2/layout/IconVerticalSolidList"/>
    <dgm:cxn modelId="{EDD0F133-150B-4631-BD25-F5DD6FA8AE4F}" type="presParOf" srcId="{EFB4F3F9-1768-479C-B62E-73CF1DD66E3D}" destId="{004A1173-D0AE-47D0-990B-41E39324FCB3}" srcOrd="2" destOrd="0" presId="urn:microsoft.com/office/officeart/2018/2/layout/IconVerticalSolidList"/>
    <dgm:cxn modelId="{66379AA1-1CEF-4550-95ED-1982CAEE64DA}" type="presParOf" srcId="{004A1173-D0AE-47D0-990B-41E39324FCB3}" destId="{64F7138A-3EDF-49EC-AD94-FB887AA3DA82}" srcOrd="0" destOrd="0" presId="urn:microsoft.com/office/officeart/2018/2/layout/IconVerticalSolidList"/>
    <dgm:cxn modelId="{42DE5725-C6E7-44E9-B0ED-85B433A32A15}" type="presParOf" srcId="{004A1173-D0AE-47D0-990B-41E39324FCB3}" destId="{58956821-53BC-4887-93E5-70EDED1FD0EA}" srcOrd="1" destOrd="0" presId="urn:microsoft.com/office/officeart/2018/2/layout/IconVerticalSolidList"/>
    <dgm:cxn modelId="{A2C38434-10AC-430C-96A5-086EF4E0A3D1}" type="presParOf" srcId="{004A1173-D0AE-47D0-990B-41E39324FCB3}" destId="{F118E8DB-190B-42B9-BC67-9B80FC7080A7}" srcOrd="2" destOrd="0" presId="urn:microsoft.com/office/officeart/2018/2/layout/IconVerticalSolidList"/>
    <dgm:cxn modelId="{25BFE872-A638-4F43-A36A-E13D036836AA}" type="presParOf" srcId="{004A1173-D0AE-47D0-990B-41E39324FCB3}" destId="{3D09FC80-B079-4493-A88D-B33D81D29CAD}" srcOrd="3" destOrd="0" presId="urn:microsoft.com/office/officeart/2018/2/layout/IconVerticalSolidList"/>
    <dgm:cxn modelId="{AD425306-9A39-4DFD-896C-DEB31112BBBE}" type="presParOf" srcId="{EFB4F3F9-1768-479C-B62E-73CF1DD66E3D}" destId="{018D30D7-3706-4658-A559-BAEF431E97E4}" srcOrd="3" destOrd="0" presId="urn:microsoft.com/office/officeart/2018/2/layout/IconVerticalSolidList"/>
    <dgm:cxn modelId="{E953F21A-0FA3-4289-B75B-5084B9F9AB74}" type="presParOf" srcId="{EFB4F3F9-1768-479C-B62E-73CF1DD66E3D}" destId="{68823AD8-5F39-4CBA-A09A-74A050C90AC1}" srcOrd="4" destOrd="0" presId="urn:microsoft.com/office/officeart/2018/2/layout/IconVerticalSolidList"/>
    <dgm:cxn modelId="{24B69E34-BB67-4DEB-B0B0-703B2AC1CD23}" type="presParOf" srcId="{68823AD8-5F39-4CBA-A09A-74A050C90AC1}" destId="{932961A4-6265-48D2-A451-FB71FC2DB3E9}" srcOrd="0" destOrd="0" presId="urn:microsoft.com/office/officeart/2018/2/layout/IconVerticalSolidList"/>
    <dgm:cxn modelId="{5D6E7EBC-9BF5-4BF2-A3B3-CD4F1CD8FA0C}" type="presParOf" srcId="{68823AD8-5F39-4CBA-A09A-74A050C90AC1}" destId="{3F876D89-5EED-429B-B935-CC1C804F49C6}" srcOrd="1" destOrd="0" presId="urn:microsoft.com/office/officeart/2018/2/layout/IconVerticalSolidList"/>
    <dgm:cxn modelId="{AE354E04-A65A-4A35-90C4-BC74604687B2}" type="presParOf" srcId="{68823AD8-5F39-4CBA-A09A-74A050C90AC1}" destId="{EFB4D305-E06A-4EA3-994A-A81DCE557D3D}" srcOrd="2" destOrd="0" presId="urn:microsoft.com/office/officeart/2018/2/layout/IconVerticalSolidList"/>
    <dgm:cxn modelId="{C0524D3D-2F12-4E05-8B51-C7BEF6EC12EB}" type="presParOf" srcId="{68823AD8-5F39-4CBA-A09A-74A050C90AC1}" destId="{8052799F-D751-4451-8938-A1419BABEC89}" srcOrd="3" destOrd="0" presId="urn:microsoft.com/office/officeart/2018/2/layout/IconVerticalSolidList"/>
    <dgm:cxn modelId="{A2BC9265-4ACC-44AD-A5B6-6AF24D8269A7}" type="presParOf" srcId="{EFB4F3F9-1768-479C-B62E-73CF1DD66E3D}" destId="{C61C6291-7CCC-4650-A528-AE0DE93C230E}" srcOrd="5" destOrd="0" presId="urn:microsoft.com/office/officeart/2018/2/layout/IconVerticalSolidList"/>
    <dgm:cxn modelId="{1A06F470-8B60-451E-A4AB-26D144E83653}" type="presParOf" srcId="{EFB4F3F9-1768-479C-B62E-73CF1DD66E3D}" destId="{2ED74CF0-9190-4893-806D-D8F1DE25D4A2}" srcOrd="6" destOrd="0" presId="urn:microsoft.com/office/officeart/2018/2/layout/IconVerticalSolidList"/>
    <dgm:cxn modelId="{74D712DE-E905-43F3-82B5-A36CB08039CE}" type="presParOf" srcId="{2ED74CF0-9190-4893-806D-D8F1DE25D4A2}" destId="{EE9DC325-28CF-402B-8F73-FE46A2A8C1B7}" srcOrd="0" destOrd="0" presId="urn:microsoft.com/office/officeart/2018/2/layout/IconVerticalSolidList"/>
    <dgm:cxn modelId="{41BDC27C-08A1-45BB-800D-713592A3C2D2}" type="presParOf" srcId="{2ED74CF0-9190-4893-806D-D8F1DE25D4A2}" destId="{A7BAB19B-C6BE-4107-AE43-A84237BF3C9A}" srcOrd="1" destOrd="0" presId="urn:microsoft.com/office/officeart/2018/2/layout/IconVerticalSolidList"/>
    <dgm:cxn modelId="{A79DB714-ADC1-433B-8515-ACDD95F088C3}" type="presParOf" srcId="{2ED74CF0-9190-4893-806D-D8F1DE25D4A2}" destId="{E9B69B66-71CD-49C4-9BED-D3CF4EA8298F}" srcOrd="2" destOrd="0" presId="urn:microsoft.com/office/officeart/2018/2/layout/IconVerticalSolidList"/>
    <dgm:cxn modelId="{B2C790AA-07BA-4087-A414-F7F0A17F46ED}" type="presParOf" srcId="{2ED74CF0-9190-4893-806D-D8F1DE25D4A2}" destId="{00CDC7BB-F1F6-47AF-8242-9C1F6AF16A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E28149-6D3A-45B9-A882-C81E2A3C3D5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1F2C3D-E184-48CE-8155-26CF3D255B40}">
      <dgm:prSet/>
      <dgm:spPr/>
      <dgm:t>
        <a:bodyPr/>
        <a:lstStyle/>
        <a:p>
          <a:r>
            <a:rPr lang="en-US" b="1" dirty="0"/>
            <a:t>Sustain sales Growth</a:t>
          </a:r>
          <a:r>
            <a:rPr lang="en-US" dirty="0"/>
            <a:t>: Implement strategies to maintain or accelerate sales growth, such as targeted marketing campaigns or exploring new sales channels.</a:t>
          </a:r>
        </a:p>
      </dgm:t>
    </dgm:pt>
    <dgm:pt modelId="{A2B9F80E-B297-44D9-8C3B-EEC9F774D356}" type="parTrans" cxnId="{36024D1A-544D-48E6-9CD5-24321F8C6165}">
      <dgm:prSet/>
      <dgm:spPr/>
      <dgm:t>
        <a:bodyPr/>
        <a:lstStyle/>
        <a:p>
          <a:endParaRPr lang="en-US"/>
        </a:p>
      </dgm:t>
    </dgm:pt>
    <dgm:pt modelId="{68C9554C-0F5D-4610-AF82-4F4133173B9D}" type="sibTrans" cxnId="{36024D1A-544D-48E6-9CD5-24321F8C6165}">
      <dgm:prSet/>
      <dgm:spPr/>
      <dgm:t>
        <a:bodyPr/>
        <a:lstStyle/>
        <a:p>
          <a:endParaRPr lang="en-US"/>
        </a:p>
      </dgm:t>
    </dgm:pt>
    <dgm:pt modelId="{A891EE2A-6630-4930-B0EA-9D0366F0E9D2}">
      <dgm:prSet/>
      <dgm:spPr/>
      <dgm:t>
        <a:bodyPr/>
        <a:lstStyle/>
        <a:p>
          <a:r>
            <a:rPr lang="en-US" b="1" dirty="0"/>
            <a:t>Prioritize top customers</a:t>
          </a:r>
          <a:r>
            <a:rPr lang="en-US" dirty="0"/>
            <a:t>: Allocate resources towards marketing and relationship-building initiatives with the top 5 stores to solidify their loyalty and further increase sales.</a:t>
          </a:r>
        </a:p>
      </dgm:t>
    </dgm:pt>
    <dgm:pt modelId="{5A5472A5-D452-404B-95C9-94F63777CE40}" type="parTrans" cxnId="{80E0E138-9B80-4976-9698-E1D7F6C56CE0}">
      <dgm:prSet/>
      <dgm:spPr/>
      <dgm:t>
        <a:bodyPr/>
        <a:lstStyle/>
        <a:p>
          <a:endParaRPr lang="en-US"/>
        </a:p>
      </dgm:t>
    </dgm:pt>
    <dgm:pt modelId="{B0D050A2-FD9F-4F26-8B87-531EEC8CB5F6}" type="sibTrans" cxnId="{80E0E138-9B80-4976-9698-E1D7F6C56CE0}">
      <dgm:prSet/>
      <dgm:spPr/>
      <dgm:t>
        <a:bodyPr/>
        <a:lstStyle/>
        <a:p>
          <a:endParaRPr lang="en-US"/>
        </a:p>
      </dgm:t>
    </dgm:pt>
    <dgm:pt modelId="{D8FB6428-2DCC-4645-BF29-1DD656EA5B86}">
      <dgm:prSet/>
      <dgm:spPr/>
      <dgm:t>
        <a:bodyPr/>
        <a:lstStyle/>
        <a:p>
          <a:r>
            <a:rPr lang="en-US" b="1" dirty="0"/>
            <a:t>Inventory Optimization</a:t>
          </a:r>
          <a:r>
            <a:rPr lang="en-US" dirty="0"/>
            <a:t>: Regularly review and optimize inventory levels to ensure sufficient stock of high-demand products while minimizing carrying costs.</a:t>
          </a:r>
        </a:p>
      </dgm:t>
    </dgm:pt>
    <dgm:pt modelId="{5F1AE4C5-8625-4042-A261-4F27758B7A84}" type="parTrans" cxnId="{A157D88E-5907-403C-8AA9-DBAF3666249C}">
      <dgm:prSet/>
      <dgm:spPr/>
      <dgm:t>
        <a:bodyPr/>
        <a:lstStyle/>
        <a:p>
          <a:endParaRPr lang="en-US"/>
        </a:p>
      </dgm:t>
    </dgm:pt>
    <dgm:pt modelId="{28AF5AE4-9FDB-4C7C-B196-FB11F2A16EA6}" type="sibTrans" cxnId="{A157D88E-5907-403C-8AA9-DBAF3666249C}">
      <dgm:prSet/>
      <dgm:spPr/>
      <dgm:t>
        <a:bodyPr/>
        <a:lstStyle/>
        <a:p>
          <a:endParaRPr lang="en-US"/>
        </a:p>
      </dgm:t>
    </dgm:pt>
    <dgm:pt modelId="{90DE5CA8-7393-4E6D-A497-80212F394670}">
      <dgm:prSet/>
      <dgm:spPr/>
      <dgm:t>
        <a:bodyPr/>
        <a:lstStyle/>
        <a:p>
          <a:r>
            <a:rPr lang="en-US" b="1" dirty="0"/>
            <a:t>Sales Trend Monitoring</a:t>
          </a:r>
          <a:r>
            <a:rPr lang="en-US" dirty="0"/>
            <a:t>: Continuously monitor sales trends and make proactive adjustments to strategies as needed to maintain positive momentum.</a:t>
          </a:r>
        </a:p>
      </dgm:t>
    </dgm:pt>
    <dgm:pt modelId="{1361516D-FBA6-4732-84E0-D0894DBFFEA4}" type="parTrans" cxnId="{3CF82923-2AB6-47B3-863F-5AE12CFE68AC}">
      <dgm:prSet/>
      <dgm:spPr/>
      <dgm:t>
        <a:bodyPr/>
        <a:lstStyle/>
        <a:p>
          <a:endParaRPr lang="en-US"/>
        </a:p>
      </dgm:t>
    </dgm:pt>
    <dgm:pt modelId="{D16CB735-2A0E-4CD2-99DF-1ACC379287B0}" type="sibTrans" cxnId="{3CF82923-2AB6-47B3-863F-5AE12CFE68AC}">
      <dgm:prSet/>
      <dgm:spPr/>
      <dgm:t>
        <a:bodyPr/>
        <a:lstStyle/>
        <a:p>
          <a:endParaRPr lang="en-US"/>
        </a:p>
      </dgm:t>
    </dgm:pt>
    <dgm:pt modelId="{727C02B0-2992-4644-8417-BF2A11B9308B}" type="pres">
      <dgm:prSet presAssocID="{CFE28149-6D3A-45B9-A882-C81E2A3C3D5E}" presName="root" presStyleCnt="0">
        <dgm:presLayoutVars>
          <dgm:dir/>
          <dgm:resizeHandles val="exact"/>
        </dgm:presLayoutVars>
      </dgm:prSet>
      <dgm:spPr/>
    </dgm:pt>
    <dgm:pt modelId="{4E95B884-1862-40B5-BE35-37D38BBBFCF2}" type="pres">
      <dgm:prSet presAssocID="{A91F2C3D-E184-48CE-8155-26CF3D255B40}" presName="compNode" presStyleCnt="0"/>
      <dgm:spPr/>
    </dgm:pt>
    <dgm:pt modelId="{51F4509D-0239-41A8-8183-B1FF1E5C0503}" type="pres">
      <dgm:prSet presAssocID="{A91F2C3D-E184-48CE-8155-26CF3D255B40}" presName="bgRect" presStyleLbl="bgShp" presStyleIdx="0" presStyleCnt="4"/>
      <dgm:spPr/>
    </dgm:pt>
    <dgm:pt modelId="{CB8AC869-52FA-42FE-8DB1-040CC95F9A2A}" type="pres">
      <dgm:prSet presAssocID="{A91F2C3D-E184-48CE-8155-26CF3D255B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6CFF706-52CE-4464-BEFC-E1EDCEAE05B0}" type="pres">
      <dgm:prSet presAssocID="{A91F2C3D-E184-48CE-8155-26CF3D255B40}" presName="spaceRect" presStyleCnt="0"/>
      <dgm:spPr/>
    </dgm:pt>
    <dgm:pt modelId="{3A9885EE-ABB0-42BC-A3A7-D3F09D2F6F8F}" type="pres">
      <dgm:prSet presAssocID="{A91F2C3D-E184-48CE-8155-26CF3D255B40}" presName="parTx" presStyleLbl="revTx" presStyleIdx="0" presStyleCnt="4">
        <dgm:presLayoutVars>
          <dgm:chMax val="0"/>
          <dgm:chPref val="0"/>
        </dgm:presLayoutVars>
      </dgm:prSet>
      <dgm:spPr/>
    </dgm:pt>
    <dgm:pt modelId="{03FEDC4A-FFF8-4B06-A5A9-AE74E18BD828}" type="pres">
      <dgm:prSet presAssocID="{68C9554C-0F5D-4610-AF82-4F4133173B9D}" presName="sibTrans" presStyleCnt="0"/>
      <dgm:spPr/>
    </dgm:pt>
    <dgm:pt modelId="{63A3C774-C6BA-4104-9500-598E38B87B30}" type="pres">
      <dgm:prSet presAssocID="{A891EE2A-6630-4930-B0EA-9D0366F0E9D2}" presName="compNode" presStyleCnt="0"/>
      <dgm:spPr/>
    </dgm:pt>
    <dgm:pt modelId="{3A58D178-4F81-433B-9536-BF2C1B736002}" type="pres">
      <dgm:prSet presAssocID="{A891EE2A-6630-4930-B0EA-9D0366F0E9D2}" presName="bgRect" presStyleLbl="bgShp" presStyleIdx="1" presStyleCnt="4"/>
      <dgm:spPr/>
    </dgm:pt>
    <dgm:pt modelId="{3C8E504A-1138-47F0-BD45-28245285D876}" type="pres">
      <dgm:prSet presAssocID="{A891EE2A-6630-4930-B0EA-9D0366F0E9D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CC9E792-C027-475F-9B82-2D89643424BF}" type="pres">
      <dgm:prSet presAssocID="{A891EE2A-6630-4930-B0EA-9D0366F0E9D2}" presName="spaceRect" presStyleCnt="0"/>
      <dgm:spPr/>
    </dgm:pt>
    <dgm:pt modelId="{3D26981D-E2BE-41E7-A22F-A09E72E7B001}" type="pres">
      <dgm:prSet presAssocID="{A891EE2A-6630-4930-B0EA-9D0366F0E9D2}" presName="parTx" presStyleLbl="revTx" presStyleIdx="1" presStyleCnt="4">
        <dgm:presLayoutVars>
          <dgm:chMax val="0"/>
          <dgm:chPref val="0"/>
        </dgm:presLayoutVars>
      </dgm:prSet>
      <dgm:spPr/>
    </dgm:pt>
    <dgm:pt modelId="{6E7C7A29-EE3B-4C49-B385-C550E9A6C07B}" type="pres">
      <dgm:prSet presAssocID="{B0D050A2-FD9F-4F26-8B87-531EEC8CB5F6}" presName="sibTrans" presStyleCnt="0"/>
      <dgm:spPr/>
    </dgm:pt>
    <dgm:pt modelId="{15A4D71B-19D5-492C-9290-4106A7FCD333}" type="pres">
      <dgm:prSet presAssocID="{D8FB6428-2DCC-4645-BF29-1DD656EA5B86}" presName="compNode" presStyleCnt="0"/>
      <dgm:spPr/>
    </dgm:pt>
    <dgm:pt modelId="{F2C1C6F5-3704-4413-B022-E64851636C74}" type="pres">
      <dgm:prSet presAssocID="{D8FB6428-2DCC-4645-BF29-1DD656EA5B86}" presName="bgRect" presStyleLbl="bgShp" presStyleIdx="2" presStyleCnt="4"/>
      <dgm:spPr/>
    </dgm:pt>
    <dgm:pt modelId="{795DFB68-7DCC-4FCE-A1FA-DB6B28A3188F}" type="pres">
      <dgm:prSet presAssocID="{D8FB6428-2DCC-4645-BF29-1DD656EA5B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A286C136-2972-4D72-9045-2A89804E512C}" type="pres">
      <dgm:prSet presAssocID="{D8FB6428-2DCC-4645-BF29-1DD656EA5B86}" presName="spaceRect" presStyleCnt="0"/>
      <dgm:spPr/>
    </dgm:pt>
    <dgm:pt modelId="{DB8E3EB2-B47D-4EFB-82F1-77E2FE6834C5}" type="pres">
      <dgm:prSet presAssocID="{D8FB6428-2DCC-4645-BF29-1DD656EA5B86}" presName="parTx" presStyleLbl="revTx" presStyleIdx="2" presStyleCnt="4">
        <dgm:presLayoutVars>
          <dgm:chMax val="0"/>
          <dgm:chPref val="0"/>
        </dgm:presLayoutVars>
      </dgm:prSet>
      <dgm:spPr/>
    </dgm:pt>
    <dgm:pt modelId="{E140F1DE-D65A-40CD-BF47-47FCA782102C}" type="pres">
      <dgm:prSet presAssocID="{28AF5AE4-9FDB-4C7C-B196-FB11F2A16EA6}" presName="sibTrans" presStyleCnt="0"/>
      <dgm:spPr/>
    </dgm:pt>
    <dgm:pt modelId="{40E95F8C-AB1B-4C63-A91F-CE90D3EE36E2}" type="pres">
      <dgm:prSet presAssocID="{90DE5CA8-7393-4E6D-A497-80212F394670}" presName="compNode" presStyleCnt="0"/>
      <dgm:spPr/>
    </dgm:pt>
    <dgm:pt modelId="{CD71BB48-B520-4913-AE0E-981DC15CBAB3}" type="pres">
      <dgm:prSet presAssocID="{90DE5CA8-7393-4E6D-A497-80212F394670}" presName="bgRect" presStyleLbl="bgShp" presStyleIdx="3" presStyleCnt="4"/>
      <dgm:spPr/>
    </dgm:pt>
    <dgm:pt modelId="{0AB1EDE0-ED79-4FE9-8D8B-20613EF7D7CE}" type="pres">
      <dgm:prSet presAssocID="{90DE5CA8-7393-4E6D-A497-80212F3946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21EAEEC-A7E4-4A4C-ADCD-472B537BAD85}" type="pres">
      <dgm:prSet presAssocID="{90DE5CA8-7393-4E6D-A497-80212F394670}" presName="spaceRect" presStyleCnt="0"/>
      <dgm:spPr/>
    </dgm:pt>
    <dgm:pt modelId="{C1823D72-F633-49E8-8175-2D7CC9A5A027}" type="pres">
      <dgm:prSet presAssocID="{90DE5CA8-7393-4E6D-A497-80212F3946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0A89704-1F4B-4466-967F-C9696FA36DE8}" type="presOf" srcId="{90DE5CA8-7393-4E6D-A497-80212F394670}" destId="{C1823D72-F633-49E8-8175-2D7CC9A5A027}" srcOrd="0" destOrd="0" presId="urn:microsoft.com/office/officeart/2018/2/layout/IconVerticalSolidList"/>
    <dgm:cxn modelId="{36024D1A-544D-48E6-9CD5-24321F8C6165}" srcId="{CFE28149-6D3A-45B9-A882-C81E2A3C3D5E}" destId="{A91F2C3D-E184-48CE-8155-26CF3D255B40}" srcOrd="0" destOrd="0" parTransId="{A2B9F80E-B297-44D9-8C3B-EEC9F774D356}" sibTransId="{68C9554C-0F5D-4610-AF82-4F4133173B9D}"/>
    <dgm:cxn modelId="{3CF82923-2AB6-47B3-863F-5AE12CFE68AC}" srcId="{CFE28149-6D3A-45B9-A882-C81E2A3C3D5E}" destId="{90DE5CA8-7393-4E6D-A497-80212F394670}" srcOrd="3" destOrd="0" parTransId="{1361516D-FBA6-4732-84E0-D0894DBFFEA4}" sibTransId="{D16CB735-2A0E-4CD2-99DF-1ACC379287B0}"/>
    <dgm:cxn modelId="{80E0E138-9B80-4976-9698-E1D7F6C56CE0}" srcId="{CFE28149-6D3A-45B9-A882-C81E2A3C3D5E}" destId="{A891EE2A-6630-4930-B0EA-9D0366F0E9D2}" srcOrd="1" destOrd="0" parTransId="{5A5472A5-D452-404B-95C9-94F63777CE40}" sibTransId="{B0D050A2-FD9F-4F26-8B87-531EEC8CB5F6}"/>
    <dgm:cxn modelId="{E694AE60-0D36-4CD0-AD66-60421901EED6}" type="presOf" srcId="{D8FB6428-2DCC-4645-BF29-1DD656EA5B86}" destId="{DB8E3EB2-B47D-4EFB-82F1-77E2FE6834C5}" srcOrd="0" destOrd="0" presId="urn:microsoft.com/office/officeart/2018/2/layout/IconVerticalSolidList"/>
    <dgm:cxn modelId="{D157E281-AE38-4F6A-9430-643DFF947205}" type="presOf" srcId="{A91F2C3D-E184-48CE-8155-26CF3D255B40}" destId="{3A9885EE-ABB0-42BC-A3A7-D3F09D2F6F8F}" srcOrd="0" destOrd="0" presId="urn:microsoft.com/office/officeart/2018/2/layout/IconVerticalSolidList"/>
    <dgm:cxn modelId="{A157D88E-5907-403C-8AA9-DBAF3666249C}" srcId="{CFE28149-6D3A-45B9-A882-C81E2A3C3D5E}" destId="{D8FB6428-2DCC-4645-BF29-1DD656EA5B86}" srcOrd="2" destOrd="0" parTransId="{5F1AE4C5-8625-4042-A261-4F27758B7A84}" sibTransId="{28AF5AE4-9FDB-4C7C-B196-FB11F2A16EA6}"/>
    <dgm:cxn modelId="{B515419C-4951-42F5-B2DB-5B79C65ADCF6}" type="presOf" srcId="{A891EE2A-6630-4930-B0EA-9D0366F0E9D2}" destId="{3D26981D-E2BE-41E7-A22F-A09E72E7B001}" srcOrd="0" destOrd="0" presId="urn:microsoft.com/office/officeart/2018/2/layout/IconVerticalSolidList"/>
    <dgm:cxn modelId="{5C8A79B9-5B6C-4CF3-ABF2-5352D4ABBAC6}" type="presOf" srcId="{CFE28149-6D3A-45B9-A882-C81E2A3C3D5E}" destId="{727C02B0-2992-4644-8417-BF2A11B9308B}" srcOrd="0" destOrd="0" presId="urn:microsoft.com/office/officeart/2018/2/layout/IconVerticalSolidList"/>
    <dgm:cxn modelId="{93B54567-E855-4A18-8E15-2D1EE1E984DA}" type="presParOf" srcId="{727C02B0-2992-4644-8417-BF2A11B9308B}" destId="{4E95B884-1862-40B5-BE35-37D38BBBFCF2}" srcOrd="0" destOrd="0" presId="urn:microsoft.com/office/officeart/2018/2/layout/IconVerticalSolidList"/>
    <dgm:cxn modelId="{95CD4D32-0029-423C-AD0D-BDB5240AB68A}" type="presParOf" srcId="{4E95B884-1862-40B5-BE35-37D38BBBFCF2}" destId="{51F4509D-0239-41A8-8183-B1FF1E5C0503}" srcOrd="0" destOrd="0" presId="urn:microsoft.com/office/officeart/2018/2/layout/IconVerticalSolidList"/>
    <dgm:cxn modelId="{83041417-EDA9-4878-AC38-21A68F7DC21A}" type="presParOf" srcId="{4E95B884-1862-40B5-BE35-37D38BBBFCF2}" destId="{CB8AC869-52FA-42FE-8DB1-040CC95F9A2A}" srcOrd="1" destOrd="0" presId="urn:microsoft.com/office/officeart/2018/2/layout/IconVerticalSolidList"/>
    <dgm:cxn modelId="{153CD92B-8CCC-4B08-9C46-97D2D830D6A2}" type="presParOf" srcId="{4E95B884-1862-40B5-BE35-37D38BBBFCF2}" destId="{26CFF706-52CE-4464-BEFC-E1EDCEAE05B0}" srcOrd="2" destOrd="0" presId="urn:microsoft.com/office/officeart/2018/2/layout/IconVerticalSolidList"/>
    <dgm:cxn modelId="{AC73D55A-3F1D-4E1C-A559-F74BEFFDF929}" type="presParOf" srcId="{4E95B884-1862-40B5-BE35-37D38BBBFCF2}" destId="{3A9885EE-ABB0-42BC-A3A7-D3F09D2F6F8F}" srcOrd="3" destOrd="0" presId="urn:microsoft.com/office/officeart/2018/2/layout/IconVerticalSolidList"/>
    <dgm:cxn modelId="{5010DE0A-2491-43ED-B3ED-C939E11A5F01}" type="presParOf" srcId="{727C02B0-2992-4644-8417-BF2A11B9308B}" destId="{03FEDC4A-FFF8-4B06-A5A9-AE74E18BD828}" srcOrd="1" destOrd="0" presId="urn:microsoft.com/office/officeart/2018/2/layout/IconVerticalSolidList"/>
    <dgm:cxn modelId="{DB297960-9F52-4B47-8B8F-DA4D509D048D}" type="presParOf" srcId="{727C02B0-2992-4644-8417-BF2A11B9308B}" destId="{63A3C774-C6BA-4104-9500-598E38B87B30}" srcOrd="2" destOrd="0" presId="urn:microsoft.com/office/officeart/2018/2/layout/IconVerticalSolidList"/>
    <dgm:cxn modelId="{B4668020-D57B-4ED0-A40E-3C0F5788084B}" type="presParOf" srcId="{63A3C774-C6BA-4104-9500-598E38B87B30}" destId="{3A58D178-4F81-433B-9536-BF2C1B736002}" srcOrd="0" destOrd="0" presId="urn:microsoft.com/office/officeart/2018/2/layout/IconVerticalSolidList"/>
    <dgm:cxn modelId="{300DA4AD-D39B-48D6-AA68-332181148822}" type="presParOf" srcId="{63A3C774-C6BA-4104-9500-598E38B87B30}" destId="{3C8E504A-1138-47F0-BD45-28245285D876}" srcOrd="1" destOrd="0" presId="urn:microsoft.com/office/officeart/2018/2/layout/IconVerticalSolidList"/>
    <dgm:cxn modelId="{CFAA7271-6A7F-4A8E-974A-EE7B1654DA0D}" type="presParOf" srcId="{63A3C774-C6BA-4104-9500-598E38B87B30}" destId="{7CC9E792-C027-475F-9B82-2D89643424BF}" srcOrd="2" destOrd="0" presId="urn:microsoft.com/office/officeart/2018/2/layout/IconVerticalSolidList"/>
    <dgm:cxn modelId="{BF3D32F5-0FF0-4B43-A8F1-C80856B5B575}" type="presParOf" srcId="{63A3C774-C6BA-4104-9500-598E38B87B30}" destId="{3D26981D-E2BE-41E7-A22F-A09E72E7B001}" srcOrd="3" destOrd="0" presId="urn:microsoft.com/office/officeart/2018/2/layout/IconVerticalSolidList"/>
    <dgm:cxn modelId="{7FFD5583-2BFF-46B0-9954-C5FC0B48B737}" type="presParOf" srcId="{727C02B0-2992-4644-8417-BF2A11B9308B}" destId="{6E7C7A29-EE3B-4C49-B385-C550E9A6C07B}" srcOrd="3" destOrd="0" presId="urn:microsoft.com/office/officeart/2018/2/layout/IconVerticalSolidList"/>
    <dgm:cxn modelId="{2A4A542F-3221-41E6-9505-B844A5EF9460}" type="presParOf" srcId="{727C02B0-2992-4644-8417-BF2A11B9308B}" destId="{15A4D71B-19D5-492C-9290-4106A7FCD333}" srcOrd="4" destOrd="0" presId="urn:microsoft.com/office/officeart/2018/2/layout/IconVerticalSolidList"/>
    <dgm:cxn modelId="{B68F97AB-7859-4E31-8E50-9A301A1804DF}" type="presParOf" srcId="{15A4D71B-19D5-492C-9290-4106A7FCD333}" destId="{F2C1C6F5-3704-4413-B022-E64851636C74}" srcOrd="0" destOrd="0" presId="urn:microsoft.com/office/officeart/2018/2/layout/IconVerticalSolidList"/>
    <dgm:cxn modelId="{261B750C-9B0C-4D92-80D1-C56B4FD21324}" type="presParOf" srcId="{15A4D71B-19D5-492C-9290-4106A7FCD333}" destId="{795DFB68-7DCC-4FCE-A1FA-DB6B28A3188F}" srcOrd="1" destOrd="0" presId="urn:microsoft.com/office/officeart/2018/2/layout/IconVerticalSolidList"/>
    <dgm:cxn modelId="{8E42261C-DC03-48A8-850F-0A89E8C860FD}" type="presParOf" srcId="{15A4D71B-19D5-492C-9290-4106A7FCD333}" destId="{A286C136-2972-4D72-9045-2A89804E512C}" srcOrd="2" destOrd="0" presId="urn:microsoft.com/office/officeart/2018/2/layout/IconVerticalSolidList"/>
    <dgm:cxn modelId="{F79A4151-800D-44D0-AC3E-C7DFBB67954D}" type="presParOf" srcId="{15A4D71B-19D5-492C-9290-4106A7FCD333}" destId="{DB8E3EB2-B47D-4EFB-82F1-77E2FE6834C5}" srcOrd="3" destOrd="0" presId="urn:microsoft.com/office/officeart/2018/2/layout/IconVerticalSolidList"/>
    <dgm:cxn modelId="{839BAE21-8766-4BE0-AADE-B991FDE7E551}" type="presParOf" srcId="{727C02B0-2992-4644-8417-BF2A11B9308B}" destId="{E140F1DE-D65A-40CD-BF47-47FCA782102C}" srcOrd="5" destOrd="0" presId="urn:microsoft.com/office/officeart/2018/2/layout/IconVerticalSolidList"/>
    <dgm:cxn modelId="{67129D70-2576-4C0B-B0C3-462896F15CF7}" type="presParOf" srcId="{727C02B0-2992-4644-8417-BF2A11B9308B}" destId="{40E95F8C-AB1B-4C63-A91F-CE90D3EE36E2}" srcOrd="6" destOrd="0" presId="urn:microsoft.com/office/officeart/2018/2/layout/IconVerticalSolidList"/>
    <dgm:cxn modelId="{7066A537-747C-45E9-970D-FDAA33B63172}" type="presParOf" srcId="{40E95F8C-AB1B-4C63-A91F-CE90D3EE36E2}" destId="{CD71BB48-B520-4913-AE0E-981DC15CBAB3}" srcOrd="0" destOrd="0" presId="urn:microsoft.com/office/officeart/2018/2/layout/IconVerticalSolidList"/>
    <dgm:cxn modelId="{42280C36-0FD6-48A4-801E-1D37E8C9353A}" type="presParOf" srcId="{40E95F8C-AB1B-4C63-A91F-CE90D3EE36E2}" destId="{0AB1EDE0-ED79-4FE9-8D8B-20613EF7D7CE}" srcOrd="1" destOrd="0" presId="urn:microsoft.com/office/officeart/2018/2/layout/IconVerticalSolidList"/>
    <dgm:cxn modelId="{CCADD3FE-E1B3-402D-87A4-08CD92E77BE7}" type="presParOf" srcId="{40E95F8C-AB1B-4C63-A91F-CE90D3EE36E2}" destId="{B21EAEEC-A7E4-4A4C-ADCD-472B537BAD85}" srcOrd="2" destOrd="0" presId="urn:microsoft.com/office/officeart/2018/2/layout/IconVerticalSolidList"/>
    <dgm:cxn modelId="{AF59897E-6DFE-4FF8-B753-757F34B4F281}" type="presParOf" srcId="{40E95F8C-AB1B-4C63-A91F-CE90D3EE36E2}" destId="{C1823D72-F633-49E8-8175-2D7CC9A5A0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6A208-F0E3-4596-A496-BC2488FD2062}">
      <dsp:nvSpPr>
        <dsp:cNvPr id="0" name=""/>
        <dsp:cNvSpPr/>
      </dsp:nvSpPr>
      <dsp:spPr>
        <a:xfrm>
          <a:off x="1391306" y="517867"/>
          <a:ext cx="714287" cy="71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BAB3D-B917-4195-A37A-7E7EBB702C47}">
      <dsp:nvSpPr>
        <dsp:cNvPr id="0" name=""/>
        <dsp:cNvSpPr/>
      </dsp:nvSpPr>
      <dsp:spPr>
        <a:xfrm>
          <a:off x="0" y="1676237"/>
          <a:ext cx="2732418" cy="188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mic Sans MS" panose="030F0702030302020204" pitchFamily="66" charset="0"/>
              <a:cs typeface="Cavolini" panose="03000502040302020204" pitchFamily="66" charset="0"/>
            </a:rPr>
            <a:t>Leveraged data analysis and visualization to unlock valuable insights in the dynamic Manufacturing industry.</a:t>
          </a:r>
        </a:p>
      </dsp:txBody>
      <dsp:txXfrm>
        <a:off x="0" y="1676237"/>
        <a:ext cx="2732418" cy="1882477"/>
      </dsp:txXfrm>
    </dsp:sp>
    <dsp:sp modelId="{50879F92-9EA9-4739-BA5C-C98A3AD26B5F}">
      <dsp:nvSpPr>
        <dsp:cNvPr id="0" name=""/>
        <dsp:cNvSpPr/>
      </dsp:nvSpPr>
      <dsp:spPr>
        <a:xfrm>
          <a:off x="4396792" y="557227"/>
          <a:ext cx="714287" cy="71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C40DE-483C-4ED1-A961-7A52312F8DFE}">
      <dsp:nvSpPr>
        <dsp:cNvPr id="0" name=""/>
        <dsp:cNvSpPr/>
      </dsp:nvSpPr>
      <dsp:spPr>
        <a:xfrm>
          <a:off x="3474663" y="1662662"/>
          <a:ext cx="2657052" cy="1779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  <a:ea typeface="+mn-ea"/>
              <a:cs typeface="Cavolini" panose="03000502040302020204" pitchFamily="66" charset="0"/>
            </a:rPr>
            <a:t>Utilized Excel, Tableau and Power BI to create interactive dashboards addressing specific business needs.</a:t>
          </a:r>
        </a:p>
      </dsp:txBody>
      <dsp:txXfrm>
        <a:off x="3474663" y="1662662"/>
        <a:ext cx="2657052" cy="1779805"/>
      </dsp:txXfrm>
    </dsp:sp>
    <dsp:sp modelId="{99DDDFC5-A392-4854-AA21-0497B007EA60}">
      <dsp:nvSpPr>
        <dsp:cNvPr id="0" name=""/>
        <dsp:cNvSpPr/>
      </dsp:nvSpPr>
      <dsp:spPr>
        <a:xfrm>
          <a:off x="7125544" y="522456"/>
          <a:ext cx="714287" cy="7142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BA7C3-97BA-4D0D-9C5A-9E5EDA265EC6}">
      <dsp:nvSpPr>
        <dsp:cNvPr id="0" name=""/>
        <dsp:cNvSpPr/>
      </dsp:nvSpPr>
      <dsp:spPr>
        <a:xfrm>
          <a:off x="6354906" y="1577205"/>
          <a:ext cx="2175480" cy="165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  <a:ea typeface="+mn-ea"/>
              <a:cs typeface="Cavolini" panose="03000502040302020204" pitchFamily="66" charset="0"/>
            </a:rPr>
            <a:t>Use data to target marketing, inform product development, and measure performance. Implement dynamic pricing, identify new product opportunities, and recommend relevant products..</a:t>
          </a:r>
        </a:p>
      </dsp:txBody>
      <dsp:txXfrm>
        <a:off x="6354906" y="1577205"/>
        <a:ext cx="2175480" cy="1657349"/>
      </dsp:txXfrm>
    </dsp:sp>
    <dsp:sp modelId="{A8877CD1-EE9E-4206-8293-44B43AAEBFD0}">
      <dsp:nvSpPr>
        <dsp:cNvPr id="0" name=""/>
        <dsp:cNvSpPr/>
      </dsp:nvSpPr>
      <dsp:spPr>
        <a:xfrm>
          <a:off x="9591256" y="516866"/>
          <a:ext cx="714287" cy="7142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244FC-2056-4A26-94C0-230DA3CF9581}">
      <dsp:nvSpPr>
        <dsp:cNvPr id="0" name=""/>
        <dsp:cNvSpPr/>
      </dsp:nvSpPr>
      <dsp:spPr>
        <a:xfrm>
          <a:off x="8600990" y="1621604"/>
          <a:ext cx="2502846" cy="193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mic Sans MS" panose="030F0702030302020204" pitchFamily="66" charset="0"/>
              <a:ea typeface="+mn-ea"/>
              <a:cs typeface="Cavolini" panose="03000502040302020204" pitchFamily="66" charset="0"/>
            </a:rPr>
            <a:t>Optimize production, manage inventory, and predict maintenance with data. Personalize products, gather quality feedback, and predict customer needs. .</a:t>
          </a:r>
        </a:p>
      </dsp:txBody>
      <dsp:txXfrm>
        <a:off x="8600990" y="1621604"/>
        <a:ext cx="2502846" cy="1931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419CA6-E3DE-4E28-9045-DA44D1733036}">
      <dsp:nvSpPr>
        <dsp:cNvPr id="0" name=""/>
        <dsp:cNvSpPr/>
      </dsp:nvSpPr>
      <dsp:spPr>
        <a:xfrm>
          <a:off x="990246" y="1862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Store Wise Sales </a:t>
          </a:r>
        </a:p>
      </dsp:txBody>
      <dsp:txXfrm>
        <a:off x="990246" y="1862"/>
        <a:ext cx="1878583" cy="1127149"/>
      </dsp:txXfrm>
    </dsp:sp>
    <dsp:sp modelId="{6945297A-7272-45C0-BD71-40E5EB9959FD}">
      <dsp:nvSpPr>
        <dsp:cNvPr id="0" name=""/>
        <dsp:cNvSpPr/>
      </dsp:nvSpPr>
      <dsp:spPr>
        <a:xfrm>
          <a:off x="3056687" y="1862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Total Sales </a:t>
          </a:r>
        </a:p>
      </dsp:txBody>
      <dsp:txXfrm>
        <a:off x="3056687" y="1862"/>
        <a:ext cx="1878583" cy="1127149"/>
      </dsp:txXfrm>
    </dsp:sp>
    <dsp:sp modelId="{ABEDFEF1-8A30-4AC8-9C9D-C8156678EA91}">
      <dsp:nvSpPr>
        <dsp:cNvPr id="0" name=""/>
        <dsp:cNvSpPr/>
      </dsp:nvSpPr>
      <dsp:spPr>
        <a:xfrm>
          <a:off x="5123129" y="1862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Product Wise Sales </a:t>
          </a:r>
        </a:p>
      </dsp:txBody>
      <dsp:txXfrm>
        <a:off x="5123129" y="1862"/>
        <a:ext cx="1878583" cy="1127149"/>
      </dsp:txXfrm>
    </dsp:sp>
    <dsp:sp modelId="{5C98BC91-52BE-4902-9D4E-6F0FFB322BFE}">
      <dsp:nvSpPr>
        <dsp:cNvPr id="0" name=""/>
        <dsp:cNvSpPr/>
      </dsp:nvSpPr>
      <dsp:spPr>
        <a:xfrm>
          <a:off x="7189570" y="1862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Sales Growth </a:t>
          </a:r>
        </a:p>
      </dsp:txBody>
      <dsp:txXfrm>
        <a:off x="7189570" y="1862"/>
        <a:ext cx="1878583" cy="1127149"/>
      </dsp:txXfrm>
    </dsp:sp>
    <dsp:sp modelId="{2448624D-D37B-4D91-8C96-115DAF6E8799}">
      <dsp:nvSpPr>
        <dsp:cNvPr id="0" name=""/>
        <dsp:cNvSpPr/>
      </dsp:nvSpPr>
      <dsp:spPr>
        <a:xfrm>
          <a:off x="990246" y="1316870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Daily Sales Trend </a:t>
          </a:r>
        </a:p>
      </dsp:txBody>
      <dsp:txXfrm>
        <a:off x="990246" y="1316870"/>
        <a:ext cx="1878583" cy="1127149"/>
      </dsp:txXfrm>
    </dsp:sp>
    <dsp:sp modelId="{7A6ABD9E-1B8F-4830-8718-A33F41235522}">
      <dsp:nvSpPr>
        <dsp:cNvPr id="0" name=""/>
        <dsp:cNvSpPr/>
      </dsp:nvSpPr>
      <dsp:spPr>
        <a:xfrm>
          <a:off x="3056687" y="1316870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State wise Sales </a:t>
          </a:r>
        </a:p>
      </dsp:txBody>
      <dsp:txXfrm>
        <a:off x="3056687" y="1316870"/>
        <a:ext cx="1878583" cy="1127149"/>
      </dsp:txXfrm>
    </dsp:sp>
    <dsp:sp modelId="{A84538DB-94EB-41BD-964C-CDE68B800AF8}">
      <dsp:nvSpPr>
        <dsp:cNvPr id="0" name=""/>
        <dsp:cNvSpPr/>
      </dsp:nvSpPr>
      <dsp:spPr>
        <a:xfrm>
          <a:off x="5123129" y="1316870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Top 5 Store Wise Sales </a:t>
          </a:r>
        </a:p>
      </dsp:txBody>
      <dsp:txXfrm>
        <a:off x="5123129" y="1316870"/>
        <a:ext cx="1878583" cy="1127149"/>
      </dsp:txXfrm>
    </dsp:sp>
    <dsp:sp modelId="{6DA2D354-82F1-421F-89BB-6CC733AF9BBC}">
      <dsp:nvSpPr>
        <dsp:cNvPr id="0" name=""/>
        <dsp:cNvSpPr/>
      </dsp:nvSpPr>
      <dsp:spPr>
        <a:xfrm>
          <a:off x="7189570" y="1316870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Total Inventory </a:t>
          </a:r>
        </a:p>
      </dsp:txBody>
      <dsp:txXfrm>
        <a:off x="7189570" y="1316870"/>
        <a:ext cx="1878583" cy="1127149"/>
      </dsp:txXfrm>
    </dsp:sp>
    <dsp:sp modelId="{5D773A24-A953-4417-94DF-8A666062B977}">
      <dsp:nvSpPr>
        <dsp:cNvPr id="0" name=""/>
        <dsp:cNvSpPr/>
      </dsp:nvSpPr>
      <dsp:spPr>
        <a:xfrm>
          <a:off x="3056687" y="2631878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Inventory Value </a:t>
          </a:r>
        </a:p>
      </dsp:txBody>
      <dsp:txXfrm>
        <a:off x="3056687" y="2631878"/>
        <a:ext cx="1878583" cy="1127149"/>
      </dsp:txXfrm>
    </dsp:sp>
    <dsp:sp modelId="{ED553AF5-6B1C-4EE7-B017-0267181B63BF}">
      <dsp:nvSpPr>
        <dsp:cNvPr id="0" name=""/>
        <dsp:cNvSpPr/>
      </dsp:nvSpPr>
      <dsp:spPr>
        <a:xfrm>
          <a:off x="5123129" y="2631878"/>
          <a:ext cx="1878583" cy="112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Over Stock, Out Stock, Under Stock of Inventory</a:t>
          </a:r>
        </a:p>
      </dsp:txBody>
      <dsp:txXfrm>
        <a:off x="5123129" y="2631878"/>
        <a:ext cx="1878583" cy="1127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917FE-2D2D-49CD-8109-788D955BAEA4}">
      <dsp:nvSpPr>
        <dsp:cNvPr id="0" name=""/>
        <dsp:cNvSpPr/>
      </dsp:nvSpPr>
      <dsp:spPr>
        <a:xfrm>
          <a:off x="0" y="1560"/>
          <a:ext cx="10058399" cy="7911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5B690-2239-4CFB-BB4A-D76CEC130EC3}">
      <dsp:nvSpPr>
        <dsp:cNvPr id="0" name=""/>
        <dsp:cNvSpPr/>
      </dsp:nvSpPr>
      <dsp:spPr>
        <a:xfrm>
          <a:off x="239310" y="179560"/>
          <a:ext cx="435110" cy="435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9F4F1-A3B1-4DA7-B6BC-588486EB7835}">
      <dsp:nvSpPr>
        <dsp:cNvPr id="0" name=""/>
        <dsp:cNvSpPr/>
      </dsp:nvSpPr>
      <dsp:spPr>
        <a:xfrm>
          <a:off x="913731" y="1560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Strong Sales Growth</a:t>
          </a:r>
          <a:r>
            <a:rPr lang="en-US" sz="1700" kern="1200" dirty="0"/>
            <a:t>: The Company </a:t>
          </a:r>
          <a:r>
            <a:rPr lang="en-IN" sz="1700" kern="1200" dirty="0"/>
            <a:t>achieved significant sales growth of $46 Million year-over-year, representing a 12% increase.</a:t>
          </a:r>
          <a:endParaRPr lang="en-US" sz="1700" kern="1200" dirty="0"/>
        </a:p>
      </dsp:txBody>
      <dsp:txXfrm>
        <a:off x="913731" y="1560"/>
        <a:ext cx="9144668" cy="791109"/>
      </dsp:txXfrm>
    </dsp:sp>
    <dsp:sp modelId="{64F7138A-3EDF-49EC-AD94-FB887AA3DA82}">
      <dsp:nvSpPr>
        <dsp:cNvPr id="0" name=""/>
        <dsp:cNvSpPr/>
      </dsp:nvSpPr>
      <dsp:spPr>
        <a:xfrm>
          <a:off x="0" y="990447"/>
          <a:ext cx="10058399" cy="7911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56821-53BC-4887-93E5-70EDED1FD0EA}">
      <dsp:nvSpPr>
        <dsp:cNvPr id="0" name=""/>
        <dsp:cNvSpPr/>
      </dsp:nvSpPr>
      <dsp:spPr>
        <a:xfrm>
          <a:off x="239310" y="1168447"/>
          <a:ext cx="435110" cy="435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9FC80-B079-4493-A88D-B33D81D29CAD}">
      <dsp:nvSpPr>
        <dsp:cNvPr id="0" name=""/>
        <dsp:cNvSpPr/>
      </dsp:nvSpPr>
      <dsp:spPr>
        <a:xfrm>
          <a:off x="913731" y="990447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Top Performing Stores</a:t>
          </a:r>
          <a:r>
            <a:rPr lang="en-IN" sz="1700" kern="1200" dirty="0"/>
            <a:t>: The top 5 stores contributed 57% of total sales, with All Mart leading the pack at $111.54 million.</a:t>
          </a:r>
          <a:endParaRPr lang="en-US" sz="1700" kern="1200" dirty="0"/>
        </a:p>
      </dsp:txBody>
      <dsp:txXfrm>
        <a:off x="913731" y="990447"/>
        <a:ext cx="9144668" cy="791109"/>
      </dsp:txXfrm>
    </dsp:sp>
    <dsp:sp modelId="{932961A4-6265-48D2-A451-FB71FC2DB3E9}">
      <dsp:nvSpPr>
        <dsp:cNvPr id="0" name=""/>
        <dsp:cNvSpPr/>
      </dsp:nvSpPr>
      <dsp:spPr>
        <a:xfrm>
          <a:off x="0" y="1979334"/>
          <a:ext cx="10058399" cy="7911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76D89-5EED-429B-B935-CC1C804F49C6}">
      <dsp:nvSpPr>
        <dsp:cNvPr id="0" name=""/>
        <dsp:cNvSpPr/>
      </dsp:nvSpPr>
      <dsp:spPr>
        <a:xfrm>
          <a:off x="239310" y="2157333"/>
          <a:ext cx="435110" cy="4351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2799F-D751-4451-8938-A1419BABEC89}">
      <dsp:nvSpPr>
        <dsp:cNvPr id="0" name=""/>
        <dsp:cNvSpPr/>
      </dsp:nvSpPr>
      <dsp:spPr>
        <a:xfrm>
          <a:off x="913731" y="1979334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Inventory Management</a:t>
          </a:r>
          <a:r>
            <a:rPr lang="en-IN" sz="1700" kern="1200" dirty="0"/>
            <a:t>: The company maintains a diversified inventory with Arts &amp; Entertainment, Avtar Share and Competitive Entertainment products ranking highest in Value.</a:t>
          </a:r>
          <a:endParaRPr lang="en-US" sz="1700" kern="1200" dirty="0"/>
        </a:p>
      </dsp:txBody>
      <dsp:txXfrm>
        <a:off x="913731" y="1979334"/>
        <a:ext cx="9144668" cy="791109"/>
      </dsp:txXfrm>
    </dsp:sp>
    <dsp:sp modelId="{EE9DC325-28CF-402B-8F73-FE46A2A8C1B7}">
      <dsp:nvSpPr>
        <dsp:cNvPr id="0" name=""/>
        <dsp:cNvSpPr/>
      </dsp:nvSpPr>
      <dsp:spPr>
        <a:xfrm>
          <a:off x="0" y="2968220"/>
          <a:ext cx="10058399" cy="7911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AB19B-C6BE-4107-AE43-A84237BF3C9A}">
      <dsp:nvSpPr>
        <dsp:cNvPr id="0" name=""/>
        <dsp:cNvSpPr/>
      </dsp:nvSpPr>
      <dsp:spPr>
        <a:xfrm>
          <a:off x="239310" y="3146220"/>
          <a:ext cx="435110" cy="4351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DC7BB-F1F6-47AF-8242-9C1F6AF16AFB}">
      <dsp:nvSpPr>
        <dsp:cNvPr id="0" name=""/>
        <dsp:cNvSpPr/>
      </dsp:nvSpPr>
      <dsp:spPr>
        <a:xfrm>
          <a:off x="913731" y="2968220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Positive Sales Trends</a:t>
          </a:r>
          <a:r>
            <a:rPr lang="en-IN" sz="1700" kern="1200" dirty="0"/>
            <a:t>: The daily sales trend chart suggests a steady increase in sales, indicating positive momentum for the company.</a:t>
          </a:r>
          <a:endParaRPr lang="en-US" sz="1700" kern="1200" dirty="0"/>
        </a:p>
      </dsp:txBody>
      <dsp:txXfrm>
        <a:off x="913731" y="2968220"/>
        <a:ext cx="9144668" cy="7911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4509D-0239-41A8-8183-B1FF1E5C0503}">
      <dsp:nvSpPr>
        <dsp:cNvPr id="0" name=""/>
        <dsp:cNvSpPr/>
      </dsp:nvSpPr>
      <dsp:spPr>
        <a:xfrm>
          <a:off x="0" y="1560"/>
          <a:ext cx="10058399" cy="7911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AC869-52FA-42FE-8DB1-040CC95F9A2A}">
      <dsp:nvSpPr>
        <dsp:cNvPr id="0" name=""/>
        <dsp:cNvSpPr/>
      </dsp:nvSpPr>
      <dsp:spPr>
        <a:xfrm>
          <a:off x="239310" y="179560"/>
          <a:ext cx="435110" cy="435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885EE-ABB0-42BC-A3A7-D3F09D2F6F8F}">
      <dsp:nvSpPr>
        <dsp:cNvPr id="0" name=""/>
        <dsp:cNvSpPr/>
      </dsp:nvSpPr>
      <dsp:spPr>
        <a:xfrm>
          <a:off x="913731" y="1560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Sustain sales Growth</a:t>
          </a:r>
          <a:r>
            <a:rPr lang="en-US" sz="1900" kern="1200" dirty="0"/>
            <a:t>: Implement strategies to maintain or accelerate sales growth, such as targeted marketing campaigns or exploring new sales channels.</a:t>
          </a:r>
        </a:p>
      </dsp:txBody>
      <dsp:txXfrm>
        <a:off x="913731" y="1560"/>
        <a:ext cx="9144668" cy="791109"/>
      </dsp:txXfrm>
    </dsp:sp>
    <dsp:sp modelId="{3A58D178-4F81-433B-9536-BF2C1B736002}">
      <dsp:nvSpPr>
        <dsp:cNvPr id="0" name=""/>
        <dsp:cNvSpPr/>
      </dsp:nvSpPr>
      <dsp:spPr>
        <a:xfrm>
          <a:off x="0" y="990447"/>
          <a:ext cx="10058399" cy="7911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E504A-1138-47F0-BD45-28245285D876}">
      <dsp:nvSpPr>
        <dsp:cNvPr id="0" name=""/>
        <dsp:cNvSpPr/>
      </dsp:nvSpPr>
      <dsp:spPr>
        <a:xfrm>
          <a:off x="239310" y="1168447"/>
          <a:ext cx="435110" cy="435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6981D-E2BE-41E7-A22F-A09E72E7B001}">
      <dsp:nvSpPr>
        <dsp:cNvPr id="0" name=""/>
        <dsp:cNvSpPr/>
      </dsp:nvSpPr>
      <dsp:spPr>
        <a:xfrm>
          <a:off x="913731" y="990447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Prioritize top customers</a:t>
          </a:r>
          <a:r>
            <a:rPr lang="en-US" sz="1900" kern="1200" dirty="0"/>
            <a:t>: Allocate resources towards marketing and relationship-building initiatives with the top 5 stores to solidify their loyalty and further increase sales.</a:t>
          </a:r>
        </a:p>
      </dsp:txBody>
      <dsp:txXfrm>
        <a:off x="913731" y="990447"/>
        <a:ext cx="9144668" cy="791109"/>
      </dsp:txXfrm>
    </dsp:sp>
    <dsp:sp modelId="{F2C1C6F5-3704-4413-B022-E64851636C74}">
      <dsp:nvSpPr>
        <dsp:cNvPr id="0" name=""/>
        <dsp:cNvSpPr/>
      </dsp:nvSpPr>
      <dsp:spPr>
        <a:xfrm>
          <a:off x="0" y="1979334"/>
          <a:ext cx="10058399" cy="7911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DFB68-7DCC-4FCE-A1FA-DB6B28A3188F}">
      <dsp:nvSpPr>
        <dsp:cNvPr id="0" name=""/>
        <dsp:cNvSpPr/>
      </dsp:nvSpPr>
      <dsp:spPr>
        <a:xfrm>
          <a:off x="239310" y="2157333"/>
          <a:ext cx="435110" cy="4351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E3EB2-B47D-4EFB-82F1-77E2FE6834C5}">
      <dsp:nvSpPr>
        <dsp:cNvPr id="0" name=""/>
        <dsp:cNvSpPr/>
      </dsp:nvSpPr>
      <dsp:spPr>
        <a:xfrm>
          <a:off x="913731" y="1979334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Inventory Optimization</a:t>
          </a:r>
          <a:r>
            <a:rPr lang="en-US" sz="1900" kern="1200" dirty="0"/>
            <a:t>: Regularly review and optimize inventory levels to ensure sufficient stock of high-demand products while minimizing carrying costs.</a:t>
          </a:r>
        </a:p>
      </dsp:txBody>
      <dsp:txXfrm>
        <a:off x="913731" y="1979334"/>
        <a:ext cx="9144668" cy="791109"/>
      </dsp:txXfrm>
    </dsp:sp>
    <dsp:sp modelId="{CD71BB48-B520-4913-AE0E-981DC15CBAB3}">
      <dsp:nvSpPr>
        <dsp:cNvPr id="0" name=""/>
        <dsp:cNvSpPr/>
      </dsp:nvSpPr>
      <dsp:spPr>
        <a:xfrm>
          <a:off x="0" y="2968220"/>
          <a:ext cx="10058399" cy="7911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1EDE0-ED79-4FE9-8D8B-20613EF7D7CE}">
      <dsp:nvSpPr>
        <dsp:cNvPr id="0" name=""/>
        <dsp:cNvSpPr/>
      </dsp:nvSpPr>
      <dsp:spPr>
        <a:xfrm>
          <a:off x="239310" y="3146220"/>
          <a:ext cx="435110" cy="4351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23D72-F633-49E8-8175-2D7CC9A5A027}">
      <dsp:nvSpPr>
        <dsp:cNvPr id="0" name=""/>
        <dsp:cNvSpPr/>
      </dsp:nvSpPr>
      <dsp:spPr>
        <a:xfrm>
          <a:off x="913731" y="2968220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Sales Trend Monitoring</a:t>
          </a:r>
          <a:r>
            <a:rPr lang="en-US" sz="1900" kern="1200" dirty="0"/>
            <a:t>: Continuously monitor sales trends and make proactive adjustments to strategies as needed to maintain positive momentum.</a:t>
          </a:r>
        </a:p>
      </dsp:txBody>
      <dsp:txXfrm>
        <a:off x="913731" y="2968220"/>
        <a:ext cx="9144668" cy="791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Project Management Tackles Supply Chain Complexity | LiquidPlanner">
            <a:extLst>
              <a:ext uri="{FF2B5EF4-FFF2-40B4-BE49-F238E27FC236}">
                <a16:creationId xmlns:a16="http://schemas.microsoft.com/office/drawing/2014/main" id="{C75EE193-E0CA-9B5D-3AA5-E9511269E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042" y="1128105"/>
            <a:ext cx="6634415" cy="529674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6ECE1A2-4CEE-EE05-A5C3-13F4B5DA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161505"/>
            <a:ext cx="4380271" cy="1333466"/>
          </a:xfrm>
          <a:effectLst>
            <a:glow rad="228600">
              <a:schemeClr val="accent3">
                <a:alpha val="0"/>
              </a:schemeClr>
            </a:glow>
            <a:outerShdw blurRad="50800" dir="540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t">
            <a:normAutofit fontScale="90000"/>
          </a:bodyPr>
          <a:lstStyle/>
          <a:p>
            <a:r>
              <a:rPr lang="en-IN" sz="6000" spc="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Imprint MT Shadow" panose="04020605060303030202" pitchFamily="82" charset="0"/>
              </a:rPr>
              <a:t>S</a:t>
            </a:r>
            <a:r>
              <a:rPr lang="en-IN" spc="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Imprint MT Shadow" panose="04020605060303030202" pitchFamily="82" charset="0"/>
              </a:rPr>
              <a:t>UPPLY CHAIN PROJECT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AD459C7-8BA5-182C-BE19-A8F429A13CEB}"/>
              </a:ext>
            </a:extLst>
          </p:cNvPr>
          <p:cNvSpPr txBox="1">
            <a:spLocks/>
          </p:cNvSpPr>
          <p:nvPr/>
        </p:nvSpPr>
        <p:spPr>
          <a:xfrm>
            <a:off x="3028337" y="1683145"/>
            <a:ext cx="1602658" cy="786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By…</a:t>
            </a:r>
          </a:p>
          <a:p>
            <a:r>
              <a:rPr lang="en-IN" sz="24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Group-3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59C31-8A58-C2B8-F583-AE55C0F1D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" t="3511" r="1309" b="2707"/>
          <a:stretch/>
        </p:blipFill>
        <p:spPr>
          <a:xfrm>
            <a:off x="249382" y="766618"/>
            <a:ext cx="11619345" cy="59205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2C8ED3-7147-C557-71C9-82C9F9CB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76661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Power BI Dashboard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4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CE60B-343B-5F5A-E1B7-B769D5DE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54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890BA-096E-A8CF-73AB-6A2BAEF8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Key Insights 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7F2B766-78B5-8910-7FA3-598124DAC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2431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9B82-8D6B-4D65-2D27-4A788F0B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Key Takeaways</a:t>
            </a:r>
            <a:endParaRPr lang="en-IN" dirty="0">
              <a:solidFill>
                <a:srgbClr val="0070C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22DC7B-ACE7-21D3-F5E5-E900CDB03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03608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6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D0718-4EE4-538E-E303-5700B728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76" y="1281381"/>
            <a:ext cx="7619048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3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F562-7428-9685-BA61-E5308908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Agenda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D2CFA-1752-7743-8E1C-1FF65CD90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499" y="2120899"/>
            <a:ext cx="4962525" cy="4060825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Summary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 Data Flow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 Data Modelling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 KPI list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 Excel Dashboard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 Tableau Dashboard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 Power BI Dashboard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 Key Insights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 Key Takeaways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2701E-A99A-3181-709B-4C0E8968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004" y="2120900"/>
            <a:ext cx="3486009" cy="35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0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F6DB-CA5B-9D6F-6CC7-D201C355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7830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Summary </a:t>
            </a:r>
            <a:endParaRPr lang="en-IN" dirty="0">
              <a:solidFill>
                <a:srgbClr val="0070C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EBDEF1-F965-1D68-65C4-E900CBA08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567095"/>
              </p:ext>
            </p:extLst>
          </p:nvPr>
        </p:nvGraphicFramePr>
        <p:xfrm>
          <a:off x="260701" y="2164185"/>
          <a:ext cx="11731558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34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37292-3901-8F39-61BB-81AD506DA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D42B-ADFA-873C-82B5-DE3ED599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7830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Data Flow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9CF6C8-1F39-C589-9047-BD79B8AD3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77" y="2230994"/>
            <a:ext cx="757676" cy="75024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F9AD6-9BD0-F182-126B-A9BB7ECA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38" y="2216963"/>
            <a:ext cx="801822" cy="80182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6F92B-63EC-D557-11AC-C2262A671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484" y="2221781"/>
            <a:ext cx="801823" cy="80182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4007DB-E711-6A23-825D-037B782AD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701" y="2230994"/>
            <a:ext cx="801821" cy="80182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D1F3B2-9790-8CA5-BF2D-AFA0798E2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8136" y="2272393"/>
            <a:ext cx="794265" cy="6674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A0824B-9BC4-8827-B8FB-0A1DD212E091}"/>
              </a:ext>
            </a:extLst>
          </p:cNvPr>
          <p:cNvSpPr txBox="1"/>
          <p:nvPr/>
        </p:nvSpPr>
        <p:spPr>
          <a:xfrm>
            <a:off x="344185" y="3279115"/>
            <a:ext cx="1673443" cy="286232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i="0" kern="1200" dirty="0">
                <a:solidFill>
                  <a:srgbClr val="EF4136"/>
                </a:solidFill>
                <a:effectLst/>
                <a:latin typeface="+mn-lt"/>
                <a:ea typeface="+mn-ea"/>
                <a:cs typeface="+mn-cs"/>
              </a:rPr>
              <a:t>Calendar</a:t>
            </a:r>
          </a:p>
          <a:p>
            <a:r>
              <a:rPr lang="en-GB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Provides information about dates, including fiscal year, season, quarter, period, week, and day of the year.</a:t>
            </a: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98E874-6FD2-EA89-F3AC-8A714139E6BB}"/>
              </a:ext>
            </a:extLst>
          </p:cNvPr>
          <p:cNvSpPr txBox="1"/>
          <p:nvPr/>
        </p:nvSpPr>
        <p:spPr>
          <a:xfrm>
            <a:off x="2220757" y="3279786"/>
            <a:ext cx="2222866" cy="286232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i="0" kern="1200" dirty="0">
                <a:solidFill>
                  <a:srgbClr val="1FA548"/>
                </a:solidFill>
                <a:effectLst/>
                <a:latin typeface="+mn-lt"/>
                <a:ea typeface="+mn-ea"/>
                <a:cs typeface="+mn-cs"/>
              </a:rPr>
              <a:t>Customer</a:t>
            </a:r>
          </a:p>
          <a:p>
            <a:r>
              <a:rPr lang="en-GB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Stores customer information, including age group, civil status, address, age, city, country, gender, loyalty program details, region, state, ZIP code, and loyalty tier.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175699-4140-82E1-3ABB-CEC842FE7215}"/>
              </a:ext>
            </a:extLst>
          </p:cNvPr>
          <p:cNvSpPr txBox="1"/>
          <p:nvPr/>
        </p:nvSpPr>
        <p:spPr>
          <a:xfrm>
            <a:off x="7155543" y="3309813"/>
            <a:ext cx="2322427" cy="286232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C992C"/>
                </a:solidFill>
              </a:rPr>
              <a:t>Product</a:t>
            </a:r>
            <a:endParaRPr lang="en-GB" sz="1800" b="1" i="0" kern="1200" dirty="0">
              <a:solidFill>
                <a:srgbClr val="FC992C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Holds product information, including product key, product name, type, family, line, group, description, SKU number, price, cost amount, and quantity on hand.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F71614-496B-25B3-E5FB-E89CEEB191FC}"/>
              </a:ext>
            </a:extLst>
          </p:cNvPr>
          <p:cNvSpPr txBox="1"/>
          <p:nvPr/>
        </p:nvSpPr>
        <p:spPr>
          <a:xfrm>
            <a:off x="9884228" y="3309813"/>
            <a:ext cx="1922083" cy="286232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i="0" kern="1200" dirty="0">
                <a:solidFill>
                  <a:srgbClr val="40596B"/>
                </a:solidFill>
                <a:effectLst/>
                <a:latin typeface="+mn-lt"/>
                <a:ea typeface="+mn-ea"/>
                <a:cs typeface="+mn-cs"/>
              </a:rPr>
              <a:t>Store</a:t>
            </a:r>
          </a:p>
          <a:p>
            <a:r>
              <a:rPr lang="en-GB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Contains information about various stores, including store key, store name, store region, store state, store city, latitude, and longitude.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7F5FE5-001E-8BFF-D606-E9CDD44A3A02}"/>
              </a:ext>
            </a:extLst>
          </p:cNvPr>
          <p:cNvSpPr txBox="1"/>
          <p:nvPr/>
        </p:nvSpPr>
        <p:spPr>
          <a:xfrm>
            <a:off x="4849881" y="3279972"/>
            <a:ext cx="1899404" cy="286232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i="0" kern="1200" dirty="0">
                <a:solidFill>
                  <a:srgbClr val="2394E0"/>
                </a:solidFill>
                <a:effectLst/>
                <a:latin typeface="+mn-lt"/>
                <a:ea typeface="+mn-ea"/>
                <a:cs typeface="+mn-cs"/>
              </a:rPr>
              <a:t>County</a:t>
            </a:r>
          </a:p>
          <a:p>
            <a:r>
              <a:rPr lang="en-GB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Provides data on counties in the United States, including county code, county name, and state code.</a:t>
            </a:r>
          </a:p>
          <a:p>
            <a:endParaRPr lang="en-GB" dirty="0">
              <a:solidFill>
                <a:schemeClr val="dk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444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878BF-C867-9DBD-E64F-E2C713500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757D-B0DB-8DB6-8642-F83C1250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7830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Data Flow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4B7308-E4C1-873A-BE82-574581D1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45" y="2247538"/>
            <a:ext cx="895450" cy="8954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0885A-F099-E599-C7E6-2ED74FFB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40" y="2175705"/>
            <a:ext cx="1071192" cy="8954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FFE298-6954-4788-E635-10F24AB8C9AD}"/>
              </a:ext>
            </a:extLst>
          </p:cNvPr>
          <p:cNvSpPr txBox="1"/>
          <p:nvPr/>
        </p:nvSpPr>
        <p:spPr>
          <a:xfrm>
            <a:off x="344185" y="3279115"/>
            <a:ext cx="2479722" cy="286232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800" b="1" i="0" kern="1200" dirty="0">
                <a:solidFill>
                  <a:srgbClr val="00B0F0"/>
                </a:solidFill>
                <a:effectLst/>
                <a:latin typeface="+mn-lt"/>
                <a:ea typeface="+mn-ea"/>
                <a:cs typeface="+mn-cs"/>
              </a:rPr>
              <a:t>Inventory Adjusted</a:t>
            </a:r>
          </a:p>
          <a:p>
            <a:r>
              <a:rPr lang="en-GB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Contains data related to adjusted inventory, including product key, product name, type, family, quantity on hand, price, and cost amount.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285153-69D6-0251-65C6-324B62052D68}"/>
              </a:ext>
            </a:extLst>
          </p:cNvPr>
          <p:cNvSpPr txBox="1"/>
          <p:nvPr/>
        </p:nvSpPr>
        <p:spPr>
          <a:xfrm>
            <a:off x="3253276" y="3279115"/>
            <a:ext cx="2704008" cy="286232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i="0" kern="1200" dirty="0">
                <a:solidFill>
                  <a:srgbClr val="8B7CE3"/>
                </a:solidFill>
                <a:effectLst/>
                <a:latin typeface="+mn-lt"/>
                <a:ea typeface="+mn-ea"/>
                <a:cs typeface="+mn-cs"/>
              </a:rPr>
              <a:t>Plugs Electronics</a:t>
            </a:r>
          </a:p>
          <a:p>
            <a:r>
              <a:rPr lang="en-GB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Holds data related to electronics sales, including order number, date, SKU number, quantity, cost, price, product type, product family, and store and customer information.</a:t>
            </a:r>
          </a:p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C52C3-086B-41E6-D233-B515833B1D29}"/>
              </a:ext>
            </a:extLst>
          </p:cNvPr>
          <p:cNvSpPr txBox="1"/>
          <p:nvPr/>
        </p:nvSpPr>
        <p:spPr>
          <a:xfrm>
            <a:off x="9340488" y="3292516"/>
            <a:ext cx="2322427" cy="286232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497BFE"/>
                </a:solidFill>
              </a:rPr>
              <a:t>Sales</a:t>
            </a:r>
            <a:endParaRPr lang="en-GB" sz="1800" b="1" i="0" kern="1200" dirty="0">
              <a:solidFill>
                <a:srgbClr val="497BFE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Holds Order Number, Customer Key, Store key, Transaction Type, Date and Purchase Method.</a:t>
            </a:r>
          </a:p>
          <a:p>
            <a:endParaRPr lang="en-GB" dirty="0">
              <a:solidFill>
                <a:schemeClr val="dk1"/>
              </a:solidFill>
            </a:endParaRPr>
          </a:p>
          <a:p>
            <a:endParaRPr lang="en-GB" dirty="0">
              <a:solidFill>
                <a:schemeClr val="dk1"/>
              </a:solidFill>
            </a:endParaRPr>
          </a:p>
          <a:p>
            <a:endParaRPr lang="en-GB" dirty="0">
              <a:solidFill>
                <a:schemeClr val="dk1"/>
              </a:solidFill>
            </a:endParaRPr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C5F19-0E5F-4C56-A025-168990A6C3EE}"/>
              </a:ext>
            </a:extLst>
          </p:cNvPr>
          <p:cNvSpPr txBox="1"/>
          <p:nvPr/>
        </p:nvSpPr>
        <p:spPr>
          <a:xfrm>
            <a:off x="6386653" y="3279115"/>
            <a:ext cx="2524466" cy="286232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i="0" kern="1200" dirty="0">
                <a:solidFill>
                  <a:srgbClr val="FFCE4B"/>
                </a:solidFill>
                <a:effectLst/>
                <a:latin typeface="+mn-lt"/>
                <a:ea typeface="+mn-ea"/>
                <a:cs typeface="+mn-cs"/>
              </a:rPr>
              <a:t>Point of Sales</a:t>
            </a:r>
          </a:p>
          <a:p>
            <a:r>
              <a:rPr lang="en-GB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Stores information about sales transactions, including order number, product key, sales quantity, sales amount, and cost amount.</a:t>
            </a:r>
          </a:p>
          <a:p>
            <a:endParaRPr lang="en-GB" dirty="0">
              <a:solidFill>
                <a:schemeClr val="dk1"/>
              </a:solidFill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A4DBF-0801-F5A6-BE6D-CBE55FFEF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295046"/>
            <a:ext cx="749882" cy="80043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87C442-FC1D-9D51-CB6D-595CE49A9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445" y="2223213"/>
            <a:ext cx="821708" cy="80043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06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2C93E-CC08-1FBE-05F9-7B95A968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73F8-4F1B-88C6-0559-9A568774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7830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Data Modelling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6C688C3-6483-ED49-67C5-993A6187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" t="4872" b="9016"/>
          <a:stretch/>
        </p:blipFill>
        <p:spPr>
          <a:xfrm>
            <a:off x="190255" y="2079524"/>
            <a:ext cx="11577484" cy="42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5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1085-90F1-C66F-621F-4370D050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List of KPIs</a:t>
            </a:r>
            <a:endParaRPr lang="en-IN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D9419D7-6E50-9B1D-A5F8-5866500B5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087415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00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F8F1B-A847-4C6E-C2A0-8329D9215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755511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Excel Dashboard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5F523-D242-C072-B509-7F4DDD7B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618"/>
            <a:ext cx="12191999" cy="57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86AB-A2BD-F289-009B-CEFBD1E9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0F8905-15BB-2D21-07AE-544957FD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83127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Tableau Dashboard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0BD27-78D5-08CB-F8F8-F498BAAF2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512"/>
            <a:ext cx="12192000" cy="56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1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{85DB06AA-178B-4A6C-9173-BA7E4E22838A}tf22712842_win32</Template>
  <TotalTime>392</TotalTime>
  <Words>617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Bookman Old Style</vt:lpstr>
      <vt:lpstr>Calibri</vt:lpstr>
      <vt:lpstr>Comic Sans MS</vt:lpstr>
      <vt:lpstr>Franklin Gothic Book</vt:lpstr>
      <vt:lpstr>Imprint MT Shadow</vt:lpstr>
      <vt:lpstr>Wingdings</vt:lpstr>
      <vt:lpstr>Custom</vt:lpstr>
      <vt:lpstr>SUPPLY CHAIN PROJECT</vt:lpstr>
      <vt:lpstr>Agenda</vt:lpstr>
      <vt:lpstr>Summary </vt:lpstr>
      <vt:lpstr>Data Flow</vt:lpstr>
      <vt:lpstr>Data Flow</vt:lpstr>
      <vt:lpstr>Data Modelling</vt:lpstr>
      <vt:lpstr>List of KPIs</vt:lpstr>
      <vt:lpstr>Excel Dashboard</vt:lpstr>
      <vt:lpstr>Tableau Dashboard</vt:lpstr>
      <vt:lpstr>Power BI Dashboard</vt:lpstr>
      <vt:lpstr>PowerPoint Presentation</vt:lpstr>
      <vt:lpstr>PowerPoint Presentation</vt:lpstr>
      <vt:lpstr>Key Insights </vt:lpstr>
      <vt:lpstr>Key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Project </dc:title>
  <dc:creator>NEHA HAMBIRE</dc:creator>
  <cp:lastModifiedBy>Vinu</cp:lastModifiedBy>
  <cp:revision>31</cp:revision>
  <dcterms:created xsi:type="dcterms:W3CDTF">2024-02-18T05:59:59Z</dcterms:created>
  <dcterms:modified xsi:type="dcterms:W3CDTF">2024-03-01T08:19:38Z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